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g"/>
  <Override PartName="/ppt/media/image3.jpg" ContentType="image/jpg"/>
  <Override PartName="/ppt/media/image4.jpg" ContentType="image/jpg"/>
  <Override PartName="/ppt/media/image5.jpg" ContentType="image/jpg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3.jpg" ContentType="image/jpg"/>
  <Override PartName="/ppt/media/image26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7.jpg" ContentType="image/jpg"/>
  <Override PartName="/ppt/media/image38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107.jpg" ContentType="image/jpg"/>
  <Override PartName="/ppt/media/image108.jpg" ContentType="image/jpg"/>
  <Override PartName="/ppt/media/image109.jpg" ContentType="image/jpg"/>
  <Override PartName="/ppt/media/image110.jpg" ContentType="image/jpg"/>
  <Override PartName="/ppt/media/image111.jpg" ContentType="image/jpg"/>
  <Override PartName="/ppt/media/image112.jpg" ContentType="image/jpg"/>
  <Override PartName="/ppt/media/image113.jpg" ContentType="image/jpg"/>
  <Override PartName="/ppt/media/image114.jpg" ContentType="image/jpg"/>
  <Override PartName="/ppt/media/image117.jpg" ContentType="image/jpg"/>
  <Override PartName="/ppt/media/image118.jpg" ContentType="image/jpg"/>
  <Override PartName="/ppt/media/image119.jpg" ContentType="image/jpg"/>
  <Override PartName="/ppt/media/image120.jpg" ContentType="image/jpg"/>
  <Override PartName="/ppt/media/image138.jpg" ContentType="image/jpg"/>
  <Override PartName="/ppt/media/image139.jpg" ContentType="image/jpg"/>
  <Override PartName="/ppt/media/image140.jpg" ContentType="image/jpg"/>
  <Override PartName="/ppt/media/image143.jpg" ContentType="image/jpg"/>
  <Override PartName="/ppt/media/image144.jpg" ContentType="image/jpg"/>
  <Override PartName="/ppt/media/image147.jpg" ContentType="image/jpg"/>
  <Override PartName="/ppt/media/image148.jpg" ContentType="image/jpg"/>
  <Override PartName="/ppt/media/image149.jpg" ContentType="image/jpg"/>
  <Override PartName="/ppt/media/image150.jpg" ContentType="image/jpg"/>
  <Override PartName="/ppt/media/image151.jpg" ContentType="image/jpg"/>
  <Override PartName="/ppt/media/image152.jpg" ContentType="image/jpg"/>
  <Override PartName="/ppt/media/image165.jpg" ContentType="image/jpg"/>
  <Override PartName="/ppt/media/image166.jpg" ContentType="image/jpg"/>
  <Override PartName="/ppt/media/image16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4"/>
  </p:notesMasterIdLst>
  <p:sldIdLst>
    <p:sldId id="347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4" r:id="rId10"/>
    <p:sldId id="362" r:id="rId11"/>
    <p:sldId id="363" r:id="rId12"/>
    <p:sldId id="365" r:id="rId13"/>
    <p:sldId id="368" r:id="rId14"/>
    <p:sldId id="366" r:id="rId15"/>
    <p:sldId id="367" r:id="rId16"/>
    <p:sldId id="369" r:id="rId17"/>
    <p:sldId id="370" r:id="rId18"/>
    <p:sldId id="371" r:id="rId19"/>
    <p:sldId id="372" r:id="rId20"/>
    <p:sldId id="373" r:id="rId21"/>
    <p:sldId id="375" r:id="rId22"/>
    <p:sldId id="537" r:id="rId23"/>
    <p:sldId id="374" r:id="rId24"/>
    <p:sldId id="382" r:id="rId25"/>
    <p:sldId id="376" r:id="rId26"/>
    <p:sldId id="377" r:id="rId27"/>
    <p:sldId id="378" r:id="rId28"/>
    <p:sldId id="379" r:id="rId29"/>
    <p:sldId id="380" r:id="rId30"/>
    <p:sldId id="381" r:id="rId31"/>
    <p:sldId id="383" r:id="rId32"/>
    <p:sldId id="384" r:id="rId33"/>
    <p:sldId id="391" r:id="rId34"/>
    <p:sldId id="385" r:id="rId35"/>
    <p:sldId id="386" r:id="rId36"/>
    <p:sldId id="387" r:id="rId37"/>
    <p:sldId id="388" r:id="rId38"/>
    <p:sldId id="392" r:id="rId39"/>
    <p:sldId id="389" r:id="rId40"/>
    <p:sldId id="390" r:id="rId41"/>
    <p:sldId id="393" r:id="rId42"/>
    <p:sldId id="394" r:id="rId43"/>
    <p:sldId id="395" r:id="rId44"/>
    <p:sldId id="403" r:id="rId45"/>
    <p:sldId id="404" r:id="rId46"/>
    <p:sldId id="396" r:id="rId47"/>
    <p:sldId id="397" r:id="rId48"/>
    <p:sldId id="398" r:id="rId49"/>
    <p:sldId id="399" r:id="rId50"/>
    <p:sldId id="405" r:id="rId51"/>
    <p:sldId id="406" r:id="rId52"/>
    <p:sldId id="407" r:id="rId53"/>
    <p:sldId id="400" r:id="rId54"/>
    <p:sldId id="401" r:id="rId55"/>
    <p:sldId id="408" r:id="rId56"/>
    <p:sldId id="409" r:id="rId57"/>
    <p:sldId id="410" r:id="rId58"/>
    <p:sldId id="413" r:id="rId59"/>
    <p:sldId id="411" r:id="rId60"/>
    <p:sldId id="412" r:id="rId61"/>
    <p:sldId id="414" r:id="rId62"/>
    <p:sldId id="415" r:id="rId63"/>
    <p:sldId id="416" r:id="rId64"/>
    <p:sldId id="417" r:id="rId65"/>
    <p:sldId id="421" r:id="rId66"/>
    <p:sldId id="422" r:id="rId67"/>
    <p:sldId id="423" r:id="rId68"/>
    <p:sldId id="424" r:id="rId69"/>
    <p:sldId id="418" r:id="rId70"/>
    <p:sldId id="425" r:id="rId71"/>
    <p:sldId id="426" r:id="rId72"/>
    <p:sldId id="427" r:id="rId73"/>
    <p:sldId id="432" r:id="rId74"/>
    <p:sldId id="428" r:id="rId75"/>
    <p:sldId id="429" r:id="rId76"/>
    <p:sldId id="430" r:id="rId77"/>
    <p:sldId id="431" r:id="rId78"/>
    <p:sldId id="419" r:id="rId79"/>
    <p:sldId id="420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1" r:id="rId88"/>
    <p:sldId id="440" r:id="rId89"/>
    <p:sldId id="442" r:id="rId90"/>
    <p:sldId id="443" r:id="rId91"/>
    <p:sldId id="444" r:id="rId92"/>
    <p:sldId id="445" r:id="rId93"/>
    <p:sldId id="446" r:id="rId94"/>
    <p:sldId id="447" r:id="rId95"/>
    <p:sldId id="448" r:id="rId96"/>
    <p:sldId id="449" r:id="rId97"/>
    <p:sldId id="450" r:id="rId98"/>
    <p:sldId id="451" r:id="rId99"/>
    <p:sldId id="452" r:id="rId100"/>
    <p:sldId id="453" r:id="rId101"/>
    <p:sldId id="500" r:id="rId102"/>
    <p:sldId id="501" r:id="rId103"/>
    <p:sldId id="504" r:id="rId104"/>
    <p:sldId id="505" r:id="rId105"/>
    <p:sldId id="502" r:id="rId106"/>
    <p:sldId id="506" r:id="rId107"/>
    <p:sldId id="508" r:id="rId108"/>
    <p:sldId id="503" r:id="rId109"/>
    <p:sldId id="507" r:id="rId110"/>
    <p:sldId id="509" r:id="rId111"/>
    <p:sldId id="510" r:id="rId112"/>
    <p:sldId id="454" r:id="rId113"/>
    <p:sldId id="511" r:id="rId114"/>
    <p:sldId id="455" r:id="rId115"/>
    <p:sldId id="456" r:id="rId116"/>
    <p:sldId id="457" r:id="rId117"/>
    <p:sldId id="458" r:id="rId118"/>
    <p:sldId id="459" r:id="rId119"/>
    <p:sldId id="460" r:id="rId120"/>
    <p:sldId id="461" r:id="rId121"/>
    <p:sldId id="462" r:id="rId122"/>
    <p:sldId id="463" r:id="rId123"/>
    <p:sldId id="512" r:id="rId124"/>
    <p:sldId id="514" r:id="rId125"/>
    <p:sldId id="515" r:id="rId126"/>
    <p:sldId id="516" r:id="rId127"/>
    <p:sldId id="518" r:id="rId128"/>
    <p:sldId id="517" r:id="rId129"/>
    <p:sldId id="464" r:id="rId130"/>
    <p:sldId id="519" r:id="rId131"/>
    <p:sldId id="520" r:id="rId132"/>
    <p:sldId id="465" r:id="rId133"/>
    <p:sldId id="466" r:id="rId134"/>
    <p:sldId id="467" r:id="rId135"/>
    <p:sldId id="468" r:id="rId136"/>
    <p:sldId id="469" r:id="rId137"/>
    <p:sldId id="470" r:id="rId138"/>
    <p:sldId id="471" r:id="rId139"/>
    <p:sldId id="472" r:id="rId140"/>
    <p:sldId id="473" r:id="rId141"/>
    <p:sldId id="474" r:id="rId142"/>
    <p:sldId id="475" r:id="rId143"/>
    <p:sldId id="476" r:id="rId144"/>
    <p:sldId id="477" r:id="rId145"/>
    <p:sldId id="478" r:id="rId146"/>
    <p:sldId id="479" r:id="rId147"/>
    <p:sldId id="480" r:id="rId148"/>
    <p:sldId id="481" r:id="rId149"/>
    <p:sldId id="482" r:id="rId150"/>
    <p:sldId id="483" r:id="rId151"/>
    <p:sldId id="484" r:id="rId152"/>
    <p:sldId id="485" r:id="rId153"/>
    <p:sldId id="486" r:id="rId154"/>
    <p:sldId id="487" r:id="rId155"/>
    <p:sldId id="488" r:id="rId156"/>
    <p:sldId id="489" r:id="rId157"/>
    <p:sldId id="490" r:id="rId158"/>
    <p:sldId id="491" r:id="rId159"/>
    <p:sldId id="492" r:id="rId160"/>
    <p:sldId id="493" r:id="rId161"/>
    <p:sldId id="521" r:id="rId162"/>
    <p:sldId id="522" r:id="rId163"/>
    <p:sldId id="494" r:id="rId164"/>
    <p:sldId id="495" r:id="rId165"/>
    <p:sldId id="496" r:id="rId166"/>
    <p:sldId id="523" r:id="rId167"/>
    <p:sldId id="497" r:id="rId168"/>
    <p:sldId id="498" r:id="rId169"/>
    <p:sldId id="499" r:id="rId170"/>
    <p:sldId id="524" r:id="rId171"/>
    <p:sldId id="528" r:id="rId172"/>
    <p:sldId id="529" r:id="rId173"/>
    <p:sldId id="530" r:id="rId174"/>
    <p:sldId id="525" r:id="rId175"/>
    <p:sldId id="526" r:id="rId176"/>
    <p:sldId id="527" r:id="rId177"/>
    <p:sldId id="531" r:id="rId178"/>
    <p:sldId id="532" r:id="rId179"/>
    <p:sldId id="533" r:id="rId180"/>
    <p:sldId id="534" r:id="rId181"/>
    <p:sldId id="535" r:id="rId182"/>
    <p:sldId id="536" r:id="rId18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BD582C"/>
    <a:srgbClr val="1765A8"/>
    <a:srgbClr val="0000FF"/>
    <a:srgbClr val="196DB4"/>
    <a:srgbClr val="FFFFFF"/>
    <a:srgbClr val="E6E6E6"/>
    <a:srgbClr val="3FC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F7CA-7101-4803-BE2E-097AB3E89CA7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1E3C5-BA86-49B3-816D-C6A1785D8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5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8105F402-0491-4489-9897-A6971F2BC964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0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419C16E-2AAD-44AE-9E14-5A318778B32D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80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867C0EA-72AC-4D05-BA70-75C6C292347E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4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672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DAA7143E-4EE8-4879-8706-B3C1C3E9066F}" type="datetime1">
              <a:rPr lang="zh-TW" altLang="en-US" smtClean="0"/>
              <a:t>2022/3/22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5FD5434-F838-4DD4-A17B-1CB1A1850DF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38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8073819-4813-4650-BC76-340E69D449D3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19BB3008-1F4D-4C2E-9C9B-B8B5DA81B45D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73B849BD-5B5D-4EE4-9693-FD2877548CED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A3BD4744-3405-4CCA-BA27-3D769873F7A5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4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6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9B661955-3D32-4247-9535-E8F5D6A4EAEE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5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1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7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753BC96F-B101-4692-8C77-C29340D94264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1" y="6459787"/>
            <a:ext cx="2472271" cy="365125"/>
          </a:xfrm>
          <a:prstGeom prst="rect">
            <a:avLst/>
          </a:prstGeom>
        </p:spPr>
        <p:txBody>
          <a:bodyPr/>
          <a:lstStyle/>
          <a:p>
            <a:fld id="{3B28C72B-319B-4C3C-8CF2-9AB00B750F72}" type="datetime1">
              <a:rPr lang="zh-TW" altLang="en-US" smtClean="0"/>
              <a:t>2022/3/22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7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7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9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0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7" Type="http://schemas.openxmlformats.org/officeDocument/2006/relationships/image" Target="../media/image10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8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7" Type="http://schemas.openxmlformats.org/officeDocument/2006/relationships/image" Target="../media/image11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g"/><Relationship Id="rId5" Type="http://schemas.openxmlformats.org/officeDocument/2006/relationships/image" Target="../media/image118.jpg"/><Relationship Id="rId4" Type="http://schemas.openxmlformats.org/officeDocument/2006/relationships/image" Target="../media/image51.jp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8.jpg"/><Relationship Id="rId7" Type="http://schemas.openxmlformats.org/officeDocument/2006/relationships/image" Target="../media/image4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26.jpg"/><Relationship Id="rId4" Type="http://schemas.openxmlformats.org/officeDocument/2006/relationships/image" Target="../media/image119.jpg"/><Relationship Id="rId9" Type="http://schemas.openxmlformats.org/officeDocument/2006/relationships/image" Target="../media/image51.jp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18.jpg"/><Relationship Id="rId7" Type="http://schemas.openxmlformats.org/officeDocument/2006/relationships/image" Target="../media/image50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10" Type="http://schemas.openxmlformats.org/officeDocument/2006/relationships/image" Target="../media/image119.jpg"/><Relationship Id="rId4" Type="http://schemas.openxmlformats.org/officeDocument/2006/relationships/image" Target="../media/image26.jpg"/><Relationship Id="rId9" Type="http://schemas.openxmlformats.org/officeDocument/2006/relationships/image" Target="../media/image120.jp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jpg"/><Relationship Id="rId5" Type="http://schemas.openxmlformats.org/officeDocument/2006/relationships/image" Target="../media/image120.jpg"/><Relationship Id="rId4" Type="http://schemas.openxmlformats.org/officeDocument/2006/relationships/image" Target="../media/image42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jpg"/><Relationship Id="rId5" Type="http://schemas.openxmlformats.org/officeDocument/2006/relationships/image" Target="../media/image120.jpg"/><Relationship Id="rId4" Type="http://schemas.openxmlformats.org/officeDocument/2006/relationships/image" Target="../media/image42.jp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jpg"/><Relationship Id="rId4" Type="http://schemas.openxmlformats.org/officeDocument/2006/relationships/image" Target="../media/image14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jpg"/><Relationship Id="rId5" Type="http://schemas.openxmlformats.org/officeDocument/2006/relationships/image" Target="../media/image151.jpg"/><Relationship Id="rId4" Type="http://schemas.openxmlformats.org/officeDocument/2006/relationships/image" Target="../media/image150.jp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jpg"/><Relationship Id="rId5" Type="http://schemas.openxmlformats.org/officeDocument/2006/relationships/image" Target="../media/image151.jpg"/><Relationship Id="rId4" Type="http://schemas.openxmlformats.org/officeDocument/2006/relationships/image" Target="../media/image150.jp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jpg"/><Relationship Id="rId5" Type="http://schemas.openxmlformats.org/officeDocument/2006/relationships/image" Target="../media/image166.jpg"/><Relationship Id="rId4" Type="http://schemas.openxmlformats.org/officeDocument/2006/relationships/image" Target="../media/image119.jp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jpg"/><Relationship Id="rId5" Type="http://schemas.openxmlformats.org/officeDocument/2006/relationships/image" Target="../media/image119.jpg"/><Relationship Id="rId4" Type="http://schemas.openxmlformats.org/officeDocument/2006/relationships/image" Target="../media/image1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1147A93-4409-465F-97CE-D2CEC7209317}"/>
              </a:ext>
            </a:extLst>
          </p:cNvPr>
          <p:cNvSpPr txBox="1"/>
          <p:nvPr/>
        </p:nvSpPr>
        <p:spPr>
          <a:xfrm>
            <a:off x="3073717" y="2090249"/>
            <a:ext cx="6044565" cy="1667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82725">
              <a:lnSpc>
                <a:spcPts val="6470"/>
              </a:lnSpc>
            </a:pPr>
            <a:r>
              <a:rPr sz="6000" b="0" spc="-35" dirty="0">
                <a:latin typeface="+mj-lt"/>
                <a:cs typeface="Calibri Light"/>
              </a:rPr>
              <a:t>L</a:t>
            </a:r>
            <a:r>
              <a:rPr sz="6000" b="0" spc="-5" dirty="0">
                <a:latin typeface="+mj-lt"/>
                <a:cs typeface="Calibri Light"/>
              </a:rPr>
              <a:t>e</a:t>
            </a:r>
            <a:r>
              <a:rPr sz="6000" b="0" spc="-35" dirty="0">
                <a:latin typeface="+mj-lt"/>
                <a:cs typeface="Calibri Light"/>
              </a:rPr>
              <a:t>c</a:t>
            </a:r>
            <a:r>
              <a:rPr sz="6000" b="0" spc="-20" dirty="0">
                <a:latin typeface="+mj-lt"/>
                <a:cs typeface="Calibri Light"/>
              </a:rPr>
              <a:t>t</a:t>
            </a:r>
            <a:r>
              <a:rPr sz="6000" b="0" spc="-40" dirty="0">
                <a:latin typeface="+mj-lt"/>
                <a:cs typeface="Calibri Light"/>
              </a:rPr>
              <a:t>u</a:t>
            </a:r>
            <a:r>
              <a:rPr sz="6000" b="0" spc="-120" dirty="0">
                <a:latin typeface="+mj-lt"/>
                <a:cs typeface="Calibri Light"/>
              </a:rPr>
              <a:t>r</a:t>
            </a:r>
            <a:r>
              <a:rPr sz="6000" b="0" dirty="0">
                <a:latin typeface="+mj-lt"/>
                <a:cs typeface="Calibri Light"/>
              </a:rPr>
              <a:t>e </a:t>
            </a:r>
            <a:r>
              <a:rPr lang="en-US" altLang="zh-TW" sz="6000" spc="-40" dirty="0">
                <a:latin typeface="+mj-lt"/>
                <a:cs typeface="Calibri Light"/>
              </a:rPr>
              <a:t>3</a:t>
            </a:r>
            <a:r>
              <a:rPr sz="6000" b="0" spc="-20" dirty="0">
                <a:latin typeface="+mj-lt"/>
                <a:cs typeface="Calibri Light"/>
              </a:rPr>
              <a:t>:</a:t>
            </a:r>
            <a:r>
              <a:rPr sz="6000" b="0" spc="-15" dirty="0">
                <a:latin typeface="+mj-lt"/>
                <a:cs typeface="Calibri Light"/>
              </a:rPr>
              <a:t> </a:t>
            </a:r>
            <a:r>
              <a:rPr sz="6000" b="0" spc="-5" dirty="0">
                <a:latin typeface="+mj-lt"/>
                <a:cs typeface="Calibri Light"/>
              </a:rPr>
              <a:t>I</a:t>
            </a:r>
            <a:r>
              <a:rPr sz="6000" b="0" dirty="0">
                <a:latin typeface="+mj-lt"/>
                <a:cs typeface="Calibri Light"/>
              </a:rPr>
              <a:t>m</a:t>
            </a:r>
            <a:r>
              <a:rPr sz="6000" b="0" spc="-30" dirty="0">
                <a:latin typeface="+mj-lt"/>
                <a:cs typeface="Calibri Light"/>
              </a:rPr>
              <a:t>a</a:t>
            </a:r>
            <a:r>
              <a:rPr sz="6000" b="0" spc="-75" dirty="0">
                <a:latin typeface="+mj-lt"/>
                <a:cs typeface="Calibri Light"/>
              </a:rPr>
              <a:t>g</a:t>
            </a:r>
            <a:r>
              <a:rPr sz="6000" b="0" dirty="0">
                <a:latin typeface="+mj-lt"/>
                <a:cs typeface="Calibri Light"/>
              </a:rPr>
              <a:t>e C</a:t>
            </a:r>
            <a:r>
              <a:rPr sz="6000" b="0" spc="-25" dirty="0">
                <a:latin typeface="+mj-lt"/>
                <a:cs typeface="Calibri Light"/>
              </a:rPr>
              <a:t>la</a:t>
            </a:r>
            <a:r>
              <a:rPr sz="6000" b="0" spc="-20" dirty="0">
                <a:latin typeface="+mj-lt"/>
                <a:cs typeface="Calibri Light"/>
              </a:rPr>
              <a:t>ss</a:t>
            </a:r>
            <a:r>
              <a:rPr sz="6000" b="0" spc="-15" dirty="0">
                <a:latin typeface="+mj-lt"/>
                <a:cs typeface="Calibri Light"/>
              </a:rPr>
              <a:t>i</a:t>
            </a:r>
            <a:r>
              <a:rPr sz="6000" b="0" spc="-30" dirty="0">
                <a:latin typeface="+mj-lt"/>
                <a:cs typeface="Calibri Light"/>
              </a:rPr>
              <a:t>f</a:t>
            </a:r>
            <a:r>
              <a:rPr sz="6000" b="0" spc="-15" dirty="0">
                <a:latin typeface="+mj-lt"/>
                <a:cs typeface="Calibri Light"/>
              </a:rPr>
              <a:t>i</a:t>
            </a:r>
            <a:r>
              <a:rPr sz="6000" b="0" spc="-90" dirty="0">
                <a:latin typeface="+mj-lt"/>
                <a:cs typeface="Calibri Light"/>
              </a:rPr>
              <a:t>c</a:t>
            </a:r>
            <a:r>
              <a:rPr sz="6000" b="0" spc="-85" dirty="0">
                <a:latin typeface="+mj-lt"/>
                <a:cs typeface="Calibri Light"/>
              </a:rPr>
              <a:t>a</a:t>
            </a:r>
            <a:r>
              <a:rPr sz="6000" b="0" spc="-15" dirty="0">
                <a:latin typeface="+mj-lt"/>
                <a:cs typeface="Calibri Light"/>
              </a:rPr>
              <a:t>t</a:t>
            </a:r>
            <a:r>
              <a:rPr sz="6000" b="0" spc="-30" dirty="0">
                <a:latin typeface="+mj-lt"/>
                <a:cs typeface="Calibri Light"/>
              </a:rPr>
              <a:t>ion</a:t>
            </a:r>
            <a:endParaRPr sz="6000" dirty="0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474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5F3729-BDD0-4EBE-8091-9A581DFF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A4D40C1-675C-4B3A-B78A-53B186049E33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b="0" dirty="0">
                <a:solidFill>
                  <a:srgbClr val="196DB4"/>
                </a:solidFill>
                <a:latin typeface="Calibri Light"/>
                <a:cs typeface="Calibri Light"/>
              </a:rPr>
              <a:t>Regression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07CC05-5AA8-4CA8-B0E8-2410AC5B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1" y="1082356"/>
            <a:ext cx="11222016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89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D39E72-FA1E-43A7-91C0-A7F61A02B83D}"/>
              </a:ext>
            </a:extLst>
          </p:cNvPr>
          <p:cNvSpPr/>
          <p:nvPr/>
        </p:nvSpPr>
        <p:spPr>
          <a:xfrm>
            <a:off x="2924128" y="4228922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0" y="63500"/>
                </a:lnTo>
                <a:lnTo>
                  <a:pt x="0" y="127000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1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201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29209" algn="l" defTabSz="914400" rtl="0" eaLnBrk="1" fontAlgn="auto" latinLnBrk="0" hangingPunct="1">
              <a:lnSpc>
                <a:spcPts val="26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&gt;=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889FB68-A2FB-4FCD-A4F2-840E52286EF5}"/>
              </a:ext>
            </a:extLst>
          </p:cNvPr>
          <p:cNvSpPr txBox="1"/>
          <p:nvPr/>
        </p:nvSpPr>
        <p:spPr>
          <a:xfrm>
            <a:off x="1435672" y="3215970"/>
            <a:ext cx="1417320" cy="222694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7665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11454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CAA46E8-A710-4B5C-8975-BDC319E801B1}"/>
              </a:ext>
            </a:extLst>
          </p:cNvPr>
          <p:cNvSpPr txBox="1"/>
          <p:nvPr/>
        </p:nvSpPr>
        <p:spPr>
          <a:xfrm>
            <a:off x="233207" y="3284009"/>
            <a:ext cx="859155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07314" algn="just" defTabSz="914400" rtl="0" eaLnBrk="1" fontAlgn="auto" latinLnBrk="0" hangingPunct="1">
              <a:lnSpc>
                <a:spcPct val="13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FBA6839-1EEE-4C58-8554-D2D67AABF6C1}"/>
              </a:ext>
            </a:extLst>
          </p:cNvPr>
          <p:cNvSpPr txBox="1"/>
          <p:nvPr/>
        </p:nvSpPr>
        <p:spPr>
          <a:xfrm>
            <a:off x="3805222" y="3220587"/>
            <a:ext cx="1417320" cy="222694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24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.5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164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13664" lvl="0" indent="0" algn="ctr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18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D117D0A-DD66-42F1-BB98-40F7B6DC6935}"/>
              </a:ext>
            </a:extLst>
          </p:cNvPr>
          <p:cNvSpPr txBox="1"/>
          <p:nvPr/>
        </p:nvSpPr>
        <p:spPr>
          <a:xfrm>
            <a:off x="3039310" y="3798726"/>
            <a:ext cx="5372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xp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5D77A05-08A6-460A-B2E1-6AA0B6285B78}"/>
              </a:ext>
            </a:extLst>
          </p:cNvPr>
          <p:cNvSpPr txBox="1"/>
          <p:nvPr/>
        </p:nvSpPr>
        <p:spPr>
          <a:xfrm>
            <a:off x="3650227" y="5509868"/>
            <a:ext cx="17272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 marR="5080" lvl="0" indent="-8128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F948647-E096-4353-A46D-E21289047114}"/>
              </a:ext>
            </a:extLst>
          </p:cNvPr>
          <p:cNvSpPr txBox="1"/>
          <p:nvPr/>
        </p:nvSpPr>
        <p:spPr>
          <a:xfrm>
            <a:off x="1036584" y="5552060"/>
            <a:ext cx="221488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84455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nno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1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p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obab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iliti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50180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D39E72-FA1E-43A7-91C0-A7F61A02B83D}"/>
              </a:ext>
            </a:extLst>
          </p:cNvPr>
          <p:cNvSpPr/>
          <p:nvPr/>
        </p:nvSpPr>
        <p:spPr>
          <a:xfrm>
            <a:off x="2924128" y="4228922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0" y="63500"/>
                </a:lnTo>
                <a:lnTo>
                  <a:pt x="0" y="127000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1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201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29209" algn="l" defTabSz="914400" rtl="0" eaLnBrk="1" fontAlgn="auto" latinLnBrk="0" hangingPunct="1">
              <a:lnSpc>
                <a:spcPts val="26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&gt;=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889FB68-A2FB-4FCD-A4F2-840E52286EF5}"/>
              </a:ext>
            </a:extLst>
          </p:cNvPr>
          <p:cNvSpPr txBox="1"/>
          <p:nvPr/>
        </p:nvSpPr>
        <p:spPr>
          <a:xfrm>
            <a:off x="1435672" y="3215970"/>
            <a:ext cx="1417320" cy="222694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7665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11454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CAA46E8-A710-4B5C-8975-BDC319E801B1}"/>
              </a:ext>
            </a:extLst>
          </p:cNvPr>
          <p:cNvSpPr txBox="1"/>
          <p:nvPr/>
        </p:nvSpPr>
        <p:spPr>
          <a:xfrm>
            <a:off x="233207" y="3284009"/>
            <a:ext cx="859155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07314" algn="just" defTabSz="914400" rtl="0" eaLnBrk="1" fontAlgn="auto" latinLnBrk="0" hangingPunct="1">
              <a:lnSpc>
                <a:spcPct val="13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FBA6839-1EEE-4C58-8554-D2D67AABF6C1}"/>
              </a:ext>
            </a:extLst>
          </p:cNvPr>
          <p:cNvSpPr txBox="1"/>
          <p:nvPr/>
        </p:nvSpPr>
        <p:spPr>
          <a:xfrm>
            <a:off x="3805222" y="3220587"/>
            <a:ext cx="1417320" cy="222694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24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.5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164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13664" lvl="0" indent="0" algn="ctr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18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D117D0A-DD66-42F1-BB98-40F7B6DC6935}"/>
              </a:ext>
            </a:extLst>
          </p:cNvPr>
          <p:cNvSpPr txBox="1"/>
          <p:nvPr/>
        </p:nvSpPr>
        <p:spPr>
          <a:xfrm>
            <a:off x="3039310" y="3798726"/>
            <a:ext cx="5372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xp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5D77A05-08A6-460A-B2E1-6AA0B6285B78}"/>
              </a:ext>
            </a:extLst>
          </p:cNvPr>
          <p:cNvSpPr txBox="1"/>
          <p:nvPr/>
        </p:nvSpPr>
        <p:spPr>
          <a:xfrm>
            <a:off x="3650227" y="5509868"/>
            <a:ext cx="17272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 marR="5080" lvl="0" indent="-8128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F948647-E096-4353-A46D-E21289047114}"/>
              </a:ext>
            </a:extLst>
          </p:cNvPr>
          <p:cNvSpPr txBox="1"/>
          <p:nvPr/>
        </p:nvSpPr>
        <p:spPr>
          <a:xfrm>
            <a:off x="1036584" y="5552060"/>
            <a:ext cx="221488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84455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nno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1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p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obab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iliti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C5CDA779-703E-4B6B-91F7-CF528705E7C8}"/>
              </a:ext>
            </a:extLst>
          </p:cNvPr>
          <p:cNvSpPr/>
          <p:nvPr/>
        </p:nvSpPr>
        <p:spPr>
          <a:xfrm>
            <a:off x="5333591" y="4238649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0" y="63498"/>
                </a:moveTo>
                <a:lnTo>
                  <a:pt x="0" y="126998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0"/>
                </a:lnTo>
                <a:lnTo>
                  <a:pt x="721495" y="63500"/>
                </a:lnTo>
                <a:lnTo>
                  <a:pt x="0" y="63498"/>
                </a:lnTo>
                <a:close/>
              </a:path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721495" y="63500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04AFD6F8-0C94-4C8C-A978-5D5DDE9A693E}"/>
              </a:ext>
            </a:extLst>
          </p:cNvPr>
          <p:cNvSpPr txBox="1"/>
          <p:nvPr/>
        </p:nvSpPr>
        <p:spPr>
          <a:xfrm>
            <a:off x="5252034" y="3933118"/>
            <a:ext cx="9423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rm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ali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56B5DED3-F918-4927-85E8-63E14C227E7B}"/>
              </a:ext>
            </a:extLst>
          </p:cNvPr>
          <p:cNvSpPr txBox="1"/>
          <p:nvPr/>
        </p:nvSpPr>
        <p:spPr>
          <a:xfrm>
            <a:off x="6269914" y="3220587"/>
            <a:ext cx="1417320" cy="2226945"/>
          </a:xfrm>
          <a:prstGeom prst="rect">
            <a:avLst/>
          </a:prstGeom>
          <a:ln w="38100">
            <a:solidFill>
              <a:srgbClr val="38761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13589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13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889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87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A5597CE-69F9-43F6-96FD-F7D0AD6EC118}"/>
              </a:ext>
            </a:extLst>
          </p:cNvPr>
          <p:cNvSpPr txBox="1"/>
          <p:nvPr/>
        </p:nvSpPr>
        <p:spPr>
          <a:xfrm>
            <a:off x="5880113" y="2474818"/>
            <a:ext cx="1786889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1112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154E3EF-D379-4E94-A0AB-52CC0E74A9DF}"/>
              </a:ext>
            </a:extLst>
          </p:cNvPr>
          <p:cNvSpPr txBox="1"/>
          <p:nvPr/>
        </p:nvSpPr>
        <p:spPr>
          <a:xfrm>
            <a:off x="6124087" y="5704345"/>
            <a:ext cx="15652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969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D39E72-FA1E-43A7-91C0-A7F61A02B83D}"/>
              </a:ext>
            </a:extLst>
          </p:cNvPr>
          <p:cNvSpPr/>
          <p:nvPr/>
        </p:nvSpPr>
        <p:spPr>
          <a:xfrm>
            <a:off x="2924128" y="4228922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0" y="63500"/>
                </a:lnTo>
                <a:lnTo>
                  <a:pt x="0" y="127000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1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201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29209" algn="l" defTabSz="914400" rtl="0" eaLnBrk="1" fontAlgn="auto" latinLnBrk="0" hangingPunct="1">
              <a:lnSpc>
                <a:spcPts val="26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&gt;=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889FB68-A2FB-4FCD-A4F2-840E52286EF5}"/>
              </a:ext>
            </a:extLst>
          </p:cNvPr>
          <p:cNvSpPr txBox="1"/>
          <p:nvPr/>
        </p:nvSpPr>
        <p:spPr>
          <a:xfrm>
            <a:off x="1435672" y="3215970"/>
            <a:ext cx="1417320" cy="222694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7665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11454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CAA46E8-A710-4B5C-8975-BDC319E801B1}"/>
              </a:ext>
            </a:extLst>
          </p:cNvPr>
          <p:cNvSpPr txBox="1"/>
          <p:nvPr/>
        </p:nvSpPr>
        <p:spPr>
          <a:xfrm>
            <a:off x="233207" y="3284009"/>
            <a:ext cx="859155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07314" algn="just" defTabSz="914400" rtl="0" eaLnBrk="1" fontAlgn="auto" latinLnBrk="0" hangingPunct="1">
              <a:lnSpc>
                <a:spcPct val="13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FBA6839-1EEE-4C58-8554-D2D67AABF6C1}"/>
              </a:ext>
            </a:extLst>
          </p:cNvPr>
          <p:cNvSpPr txBox="1"/>
          <p:nvPr/>
        </p:nvSpPr>
        <p:spPr>
          <a:xfrm>
            <a:off x="3805222" y="3220587"/>
            <a:ext cx="1417320" cy="222694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24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.5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164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13664" lvl="0" indent="0" algn="ctr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18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D117D0A-DD66-42F1-BB98-40F7B6DC6935}"/>
              </a:ext>
            </a:extLst>
          </p:cNvPr>
          <p:cNvSpPr txBox="1"/>
          <p:nvPr/>
        </p:nvSpPr>
        <p:spPr>
          <a:xfrm>
            <a:off x="3039310" y="3798726"/>
            <a:ext cx="5372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xp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5D77A05-08A6-460A-B2E1-6AA0B6285B78}"/>
              </a:ext>
            </a:extLst>
          </p:cNvPr>
          <p:cNvSpPr txBox="1"/>
          <p:nvPr/>
        </p:nvSpPr>
        <p:spPr>
          <a:xfrm>
            <a:off x="3650227" y="5509868"/>
            <a:ext cx="17272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 marR="5080" lvl="0" indent="-8128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F948647-E096-4353-A46D-E21289047114}"/>
              </a:ext>
            </a:extLst>
          </p:cNvPr>
          <p:cNvSpPr txBox="1"/>
          <p:nvPr/>
        </p:nvSpPr>
        <p:spPr>
          <a:xfrm>
            <a:off x="1036584" y="5552060"/>
            <a:ext cx="221488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84455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nno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1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p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obab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iliti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5356F65-96C6-4BF7-A0A7-3D22F2AF0D99}"/>
              </a:ext>
            </a:extLst>
          </p:cNvPr>
          <p:cNvSpPr/>
          <p:nvPr/>
        </p:nvSpPr>
        <p:spPr>
          <a:xfrm>
            <a:off x="5333591" y="4238649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0" y="63498"/>
                </a:moveTo>
                <a:lnTo>
                  <a:pt x="0" y="126998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0"/>
                </a:lnTo>
                <a:lnTo>
                  <a:pt x="721495" y="63500"/>
                </a:lnTo>
                <a:lnTo>
                  <a:pt x="0" y="63498"/>
                </a:lnTo>
                <a:close/>
              </a:path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721495" y="63500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8770194-6610-4322-B555-168346C25DE0}"/>
              </a:ext>
            </a:extLst>
          </p:cNvPr>
          <p:cNvSpPr txBox="1"/>
          <p:nvPr/>
        </p:nvSpPr>
        <p:spPr>
          <a:xfrm>
            <a:off x="5252034" y="3933118"/>
            <a:ext cx="9423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rm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ali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A0ED2C04-5AF0-4C5F-BD44-55D71466FAAD}"/>
              </a:ext>
            </a:extLst>
          </p:cNvPr>
          <p:cNvSpPr txBox="1"/>
          <p:nvPr/>
        </p:nvSpPr>
        <p:spPr>
          <a:xfrm>
            <a:off x="5880113" y="2474818"/>
            <a:ext cx="1786889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1112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1179DA0-A070-4221-8196-29B2A1E38B8D}"/>
              </a:ext>
            </a:extLst>
          </p:cNvPr>
          <p:cNvSpPr txBox="1"/>
          <p:nvPr/>
        </p:nvSpPr>
        <p:spPr>
          <a:xfrm>
            <a:off x="6124087" y="5704345"/>
            <a:ext cx="15652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7EA4F3D1-5C6C-4077-B512-DA1C12974398}"/>
              </a:ext>
            </a:extLst>
          </p:cNvPr>
          <p:cNvSpPr txBox="1"/>
          <p:nvPr/>
        </p:nvSpPr>
        <p:spPr>
          <a:xfrm>
            <a:off x="6269914" y="3220587"/>
            <a:ext cx="1417320" cy="2226945"/>
          </a:xfrm>
          <a:prstGeom prst="rect">
            <a:avLst/>
          </a:prstGeom>
          <a:ln w="38100">
            <a:solidFill>
              <a:srgbClr val="38761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13589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13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889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03A71D03-EB23-4666-B877-3F78592E2851}"/>
              </a:ext>
            </a:extLst>
          </p:cNvPr>
          <p:cNvSpPr/>
          <p:nvPr/>
        </p:nvSpPr>
        <p:spPr>
          <a:xfrm>
            <a:off x="7730754" y="2556649"/>
            <a:ext cx="4358516" cy="506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5E1DF65-2496-4DF9-B53C-A4B9EC20EB17}"/>
              </a:ext>
            </a:extLst>
          </p:cNvPr>
          <p:cNvSpPr txBox="1"/>
          <p:nvPr/>
        </p:nvSpPr>
        <p:spPr>
          <a:xfrm>
            <a:off x="7947242" y="3363489"/>
            <a:ext cx="223901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150" b="0" i="0" u="none" strike="noStrike" kern="1200" cap="none" spc="0" normalizeH="0" baseline="-19841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3150" b="0" i="0" u="none" strike="noStrike" kern="1200" cap="none" spc="-345" normalizeH="0" baseline="-19841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g(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.1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78105" lvl="0" indent="0" algn="ctr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04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4607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D39E72-FA1E-43A7-91C0-A7F61A02B83D}"/>
              </a:ext>
            </a:extLst>
          </p:cNvPr>
          <p:cNvSpPr/>
          <p:nvPr/>
        </p:nvSpPr>
        <p:spPr>
          <a:xfrm>
            <a:off x="2924128" y="4228922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0" y="63500"/>
                </a:lnTo>
                <a:lnTo>
                  <a:pt x="0" y="127000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1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201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29209" algn="l" defTabSz="914400" rtl="0" eaLnBrk="1" fontAlgn="auto" latinLnBrk="0" hangingPunct="1">
              <a:lnSpc>
                <a:spcPts val="26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&gt;=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889FB68-A2FB-4FCD-A4F2-840E52286EF5}"/>
              </a:ext>
            </a:extLst>
          </p:cNvPr>
          <p:cNvSpPr txBox="1"/>
          <p:nvPr/>
        </p:nvSpPr>
        <p:spPr>
          <a:xfrm>
            <a:off x="1435672" y="3215970"/>
            <a:ext cx="1417320" cy="222694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7665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11454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CAA46E8-A710-4B5C-8975-BDC319E801B1}"/>
              </a:ext>
            </a:extLst>
          </p:cNvPr>
          <p:cNvSpPr txBox="1"/>
          <p:nvPr/>
        </p:nvSpPr>
        <p:spPr>
          <a:xfrm>
            <a:off x="233207" y="3284009"/>
            <a:ext cx="859155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07314" algn="just" defTabSz="914400" rtl="0" eaLnBrk="1" fontAlgn="auto" latinLnBrk="0" hangingPunct="1">
              <a:lnSpc>
                <a:spcPct val="13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FBA6839-1EEE-4C58-8554-D2D67AABF6C1}"/>
              </a:ext>
            </a:extLst>
          </p:cNvPr>
          <p:cNvSpPr txBox="1"/>
          <p:nvPr/>
        </p:nvSpPr>
        <p:spPr>
          <a:xfrm>
            <a:off x="3805222" y="3220587"/>
            <a:ext cx="1417320" cy="222694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24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.5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164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13664" lvl="0" indent="0" algn="ctr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18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D117D0A-DD66-42F1-BB98-40F7B6DC6935}"/>
              </a:ext>
            </a:extLst>
          </p:cNvPr>
          <p:cNvSpPr txBox="1"/>
          <p:nvPr/>
        </p:nvSpPr>
        <p:spPr>
          <a:xfrm>
            <a:off x="3039310" y="3798726"/>
            <a:ext cx="5372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xp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5D77A05-08A6-460A-B2E1-6AA0B6285B78}"/>
              </a:ext>
            </a:extLst>
          </p:cNvPr>
          <p:cNvSpPr txBox="1"/>
          <p:nvPr/>
        </p:nvSpPr>
        <p:spPr>
          <a:xfrm>
            <a:off x="3650227" y="5509868"/>
            <a:ext cx="17272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 marR="5080" lvl="0" indent="-8128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F948647-E096-4353-A46D-E21289047114}"/>
              </a:ext>
            </a:extLst>
          </p:cNvPr>
          <p:cNvSpPr txBox="1"/>
          <p:nvPr/>
        </p:nvSpPr>
        <p:spPr>
          <a:xfrm>
            <a:off x="1036584" y="5552060"/>
            <a:ext cx="221488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84455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nno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1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p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obab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iliti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5356F65-96C6-4BF7-A0A7-3D22F2AF0D99}"/>
              </a:ext>
            </a:extLst>
          </p:cNvPr>
          <p:cNvSpPr/>
          <p:nvPr/>
        </p:nvSpPr>
        <p:spPr>
          <a:xfrm>
            <a:off x="5333591" y="4238649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0" y="63498"/>
                </a:moveTo>
                <a:lnTo>
                  <a:pt x="0" y="126998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0"/>
                </a:lnTo>
                <a:lnTo>
                  <a:pt x="721495" y="63500"/>
                </a:lnTo>
                <a:lnTo>
                  <a:pt x="0" y="63498"/>
                </a:lnTo>
                <a:close/>
              </a:path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721495" y="63500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8770194-6610-4322-B555-168346C25DE0}"/>
              </a:ext>
            </a:extLst>
          </p:cNvPr>
          <p:cNvSpPr txBox="1"/>
          <p:nvPr/>
        </p:nvSpPr>
        <p:spPr>
          <a:xfrm>
            <a:off x="5252034" y="3933118"/>
            <a:ext cx="9423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rm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ali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A0ED2C04-5AF0-4C5F-BD44-55D71466FAAD}"/>
              </a:ext>
            </a:extLst>
          </p:cNvPr>
          <p:cNvSpPr txBox="1"/>
          <p:nvPr/>
        </p:nvSpPr>
        <p:spPr>
          <a:xfrm>
            <a:off x="5880113" y="2474818"/>
            <a:ext cx="1786889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1112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7EA4F3D1-5C6C-4077-B512-DA1C12974398}"/>
              </a:ext>
            </a:extLst>
          </p:cNvPr>
          <p:cNvSpPr txBox="1"/>
          <p:nvPr/>
        </p:nvSpPr>
        <p:spPr>
          <a:xfrm>
            <a:off x="6269914" y="3220587"/>
            <a:ext cx="1417320" cy="2226945"/>
          </a:xfrm>
          <a:prstGeom prst="rect">
            <a:avLst/>
          </a:prstGeom>
          <a:ln w="38100">
            <a:solidFill>
              <a:srgbClr val="38761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13589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13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889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03A71D03-EB23-4666-B877-3F78592E2851}"/>
              </a:ext>
            </a:extLst>
          </p:cNvPr>
          <p:cNvSpPr/>
          <p:nvPr/>
        </p:nvSpPr>
        <p:spPr>
          <a:xfrm>
            <a:off x="7730754" y="2556649"/>
            <a:ext cx="4358516" cy="506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856F2E44-6EB1-42BA-A2BD-96C093B4DC25}"/>
              </a:ext>
            </a:extLst>
          </p:cNvPr>
          <p:cNvSpPr txBox="1"/>
          <p:nvPr/>
        </p:nvSpPr>
        <p:spPr>
          <a:xfrm>
            <a:off x="7838062" y="3369764"/>
            <a:ext cx="4353938" cy="2351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1638935" lvl="0" indent="0" algn="ctr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150" b="0" i="0" u="none" strike="noStrike" kern="1200" cap="none" spc="0" normalizeH="0" baseline="-19841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3150" b="0" i="0" u="none" strike="noStrike" kern="1200" cap="none" spc="-345" normalizeH="0" baseline="-19841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g(</a:t>
            </a:r>
            <a:r>
              <a:rPr kumimoji="0" lang="en-US" altLang="zh-TW" sz="32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Calibri"/>
              </a:rPr>
              <a:t>1/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.1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724660" lvl="0" indent="0" algn="ctr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04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just" defTabSz="914400" rtl="0" eaLnBrk="1" fontAlgn="auto" latinLnBrk="0" hangingPunct="1">
              <a:lnSpc>
                <a:spcPct val="100099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lihoo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ig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ximi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F52A7D1D-0E73-4F25-8685-3CCFD587E657}"/>
              </a:ext>
            </a:extLst>
          </p:cNvPr>
          <p:cNvSpPr txBox="1"/>
          <p:nvPr/>
        </p:nvSpPr>
        <p:spPr>
          <a:xfrm>
            <a:off x="6124087" y="5683711"/>
            <a:ext cx="5095875" cy="35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28470" algn="l"/>
              </a:tabLst>
              <a:defRPr/>
            </a:pPr>
            <a:r>
              <a:rPr kumimoji="0" sz="3600" b="0" i="0" u="none" strike="noStrike" kern="1200" cap="none" spc="0" normalizeH="0" baseline="-3472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600" b="0" i="0" u="none" strike="noStrike" kern="1200" cap="none" spc="-60" normalizeH="0" baseline="-3472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600" b="0" i="0" u="none" strike="noStrike" kern="1200" cap="none" spc="-7" normalizeH="0" baseline="-3472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600" b="0" i="0" u="none" strike="noStrike" kern="1200" cap="none" spc="0" normalizeH="0" baseline="-3472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3600" b="0" i="0" u="none" strike="noStrike" kern="1200" cap="none" spc="-7" normalizeH="0" baseline="-3472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3600" b="0" i="0" u="none" strike="noStrike" kern="1200" cap="none" spc="-22" normalizeH="0" baseline="-3472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600" b="0" i="0" u="none" strike="noStrike" kern="1200" cap="none" spc="-7" normalizeH="0" baseline="-3472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600" b="0" i="0" u="none" strike="noStrike" kern="1200" cap="none" spc="-37" normalizeH="0" baseline="-3472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600" b="0" i="0" u="none" strike="noStrike" kern="1200" cap="none" spc="0" normalizeH="0" baseline="-3472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44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545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48128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D39E72-FA1E-43A7-91C0-A7F61A02B83D}"/>
              </a:ext>
            </a:extLst>
          </p:cNvPr>
          <p:cNvSpPr/>
          <p:nvPr/>
        </p:nvSpPr>
        <p:spPr>
          <a:xfrm>
            <a:off x="2924128" y="4228922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0" y="63500"/>
                </a:lnTo>
                <a:lnTo>
                  <a:pt x="0" y="127000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1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201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29209" algn="l" defTabSz="914400" rtl="0" eaLnBrk="1" fontAlgn="auto" latinLnBrk="0" hangingPunct="1">
              <a:lnSpc>
                <a:spcPts val="26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&gt;=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889FB68-A2FB-4FCD-A4F2-840E52286EF5}"/>
              </a:ext>
            </a:extLst>
          </p:cNvPr>
          <p:cNvSpPr txBox="1"/>
          <p:nvPr/>
        </p:nvSpPr>
        <p:spPr>
          <a:xfrm>
            <a:off x="1435672" y="3215970"/>
            <a:ext cx="1417320" cy="222694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7665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11454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CAA46E8-A710-4B5C-8975-BDC319E801B1}"/>
              </a:ext>
            </a:extLst>
          </p:cNvPr>
          <p:cNvSpPr txBox="1"/>
          <p:nvPr/>
        </p:nvSpPr>
        <p:spPr>
          <a:xfrm>
            <a:off x="233207" y="3284009"/>
            <a:ext cx="859155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07314" algn="just" defTabSz="914400" rtl="0" eaLnBrk="1" fontAlgn="auto" latinLnBrk="0" hangingPunct="1">
              <a:lnSpc>
                <a:spcPct val="13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FBA6839-1EEE-4C58-8554-D2D67AABF6C1}"/>
              </a:ext>
            </a:extLst>
          </p:cNvPr>
          <p:cNvSpPr txBox="1"/>
          <p:nvPr/>
        </p:nvSpPr>
        <p:spPr>
          <a:xfrm>
            <a:off x="3805222" y="3220587"/>
            <a:ext cx="1417320" cy="222694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24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.5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164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13664" lvl="0" indent="0" algn="ctr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18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D117D0A-DD66-42F1-BB98-40F7B6DC6935}"/>
              </a:ext>
            </a:extLst>
          </p:cNvPr>
          <p:cNvSpPr txBox="1"/>
          <p:nvPr/>
        </p:nvSpPr>
        <p:spPr>
          <a:xfrm>
            <a:off x="3039310" y="3798726"/>
            <a:ext cx="5372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xp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5D77A05-08A6-460A-B2E1-6AA0B6285B78}"/>
              </a:ext>
            </a:extLst>
          </p:cNvPr>
          <p:cNvSpPr txBox="1"/>
          <p:nvPr/>
        </p:nvSpPr>
        <p:spPr>
          <a:xfrm>
            <a:off x="3650227" y="5509868"/>
            <a:ext cx="17272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 marR="5080" lvl="0" indent="-8128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F948647-E096-4353-A46D-E21289047114}"/>
              </a:ext>
            </a:extLst>
          </p:cNvPr>
          <p:cNvSpPr txBox="1"/>
          <p:nvPr/>
        </p:nvSpPr>
        <p:spPr>
          <a:xfrm>
            <a:off x="1036584" y="5552060"/>
            <a:ext cx="221488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84455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nno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1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p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obab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iliti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5356F65-96C6-4BF7-A0A7-3D22F2AF0D99}"/>
              </a:ext>
            </a:extLst>
          </p:cNvPr>
          <p:cNvSpPr/>
          <p:nvPr/>
        </p:nvSpPr>
        <p:spPr>
          <a:xfrm>
            <a:off x="5333591" y="4238649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0" y="63498"/>
                </a:moveTo>
                <a:lnTo>
                  <a:pt x="0" y="126998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0"/>
                </a:lnTo>
                <a:lnTo>
                  <a:pt x="721495" y="63500"/>
                </a:lnTo>
                <a:lnTo>
                  <a:pt x="0" y="63498"/>
                </a:lnTo>
                <a:close/>
              </a:path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721495" y="63500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F8770194-6610-4322-B555-168346C25DE0}"/>
              </a:ext>
            </a:extLst>
          </p:cNvPr>
          <p:cNvSpPr txBox="1"/>
          <p:nvPr/>
        </p:nvSpPr>
        <p:spPr>
          <a:xfrm>
            <a:off x="5252034" y="3933118"/>
            <a:ext cx="9423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rm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ali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A0ED2C04-5AF0-4C5F-BD44-55D71466FAAD}"/>
              </a:ext>
            </a:extLst>
          </p:cNvPr>
          <p:cNvSpPr txBox="1"/>
          <p:nvPr/>
        </p:nvSpPr>
        <p:spPr>
          <a:xfrm>
            <a:off x="5880113" y="2474818"/>
            <a:ext cx="1786889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1112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7EA4F3D1-5C6C-4077-B512-DA1C12974398}"/>
              </a:ext>
            </a:extLst>
          </p:cNvPr>
          <p:cNvSpPr txBox="1"/>
          <p:nvPr/>
        </p:nvSpPr>
        <p:spPr>
          <a:xfrm>
            <a:off x="6269914" y="3220587"/>
            <a:ext cx="1417320" cy="2226945"/>
          </a:xfrm>
          <a:prstGeom prst="rect">
            <a:avLst/>
          </a:prstGeom>
          <a:ln w="38100">
            <a:solidFill>
              <a:srgbClr val="38761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13589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13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889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03A71D03-EB23-4666-B877-3F78592E2851}"/>
              </a:ext>
            </a:extLst>
          </p:cNvPr>
          <p:cNvSpPr/>
          <p:nvPr/>
        </p:nvSpPr>
        <p:spPr>
          <a:xfrm>
            <a:off x="7730754" y="2556649"/>
            <a:ext cx="4358516" cy="506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47790D58-5D8B-455B-9750-1DE282799552}"/>
              </a:ext>
            </a:extLst>
          </p:cNvPr>
          <p:cNvSpPr txBox="1"/>
          <p:nvPr/>
        </p:nvSpPr>
        <p:spPr>
          <a:xfrm>
            <a:off x="10716528" y="3222518"/>
            <a:ext cx="1310005" cy="2226945"/>
          </a:xfrm>
          <a:prstGeom prst="rect">
            <a:avLst/>
          </a:prstGeom>
          <a:ln w="38100">
            <a:solidFill>
              <a:srgbClr val="99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28575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017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FDEE946B-EDAA-48D7-AC07-F084947C6C4A}"/>
              </a:ext>
            </a:extLst>
          </p:cNvPr>
          <p:cNvSpPr txBox="1"/>
          <p:nvPr/>
        </p:nvSpPr>
        <p:spPr>
          <a:xfrm>
            <a:off x="10956217" y="5509867"/>
            <a:ext cx="9385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 marR="5080" lvl="0" indent="-10604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7ACA2EA7-55E3-4455-9672-263498E55A7D}"/>
              </a:ext>
            </a:extLst>
          </p:cNvPr>
          <p:cNvSpPr/>
          <p:nvPr/>
        </p:nvSpPr>
        <p:spPr>
          <a:xfrm>
            <a:off x="7807916" y="3428345"/>
            <a:ext cx="433705" cy="190500"/>
          </a:xfrm>
          <a:custGeom>
            <a:avLst/>
            <a:gdLst/>
            <a:ahLst/>
            <a:cxnLst/>
            <a:rect l="l" t="t" r="r" b="b"/>
            <a:pathLst>
              <a:path w="433704" h="190500">
                <a:moveTo>
                  <a:pt x="0" y="63498"/>
                </a:moveTo>
                <a:lnTo>
                  <a:pt x="0" y="126998"/>
                </a:lnTo>
                <a:lnTo>
                  <a:pt x="242757" y="127000"/>
                </a:lnTo>
                <a:lnTo>
                  <a:pt x="242757" y="190499"/>
                </a:lnTo>
                <a:lnTo>
                  <a:pt x="433257" y="95250"/>
                </a:lnTo>
                <a:lnTo>
                  <a:pt x="369758" y="63500"/>
                </a:lnTo>
                <a:lnTo>
                  <a:pt x="0" y="63498"/>
                </a:lnTo>
                <a:close/>
              </a:path>
              <a:path w="433704" h="190500">
                <a:moveTo>
                  <a:pt x="242759" y="0"/>
                </a:moveTo>
                <a:lnTo>
                  <a:pt x="242757" y="63500"/>
                </a:lnTo>
                <a:lnTo>
                  <a:pt x="369758" y="63500"/>
                </a:lnTo>
                <a:lnTo>
                  <a:pt x="24275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F3EBEFC2-5ED9-400F-8B17-D4B30D1C4258}"/>
              </a:ext>
            </a:extLst>
          </p:cNvPr>
          <p:cNvSpPr/>
          <p:nvPr/>
        </p:nvSpPr>
        <p:spPr>
          <a:xfrm>
            <a:off x="10131172" y="3428345"/>
            <a:ext cx="433705" cy="190500"/>
          </a:xfrm>
          <a:custGeom>
            <a:avLst/>
            <a:gdLst/>
            <a:ahLst/>
            <a:cxnLst/>
            <a:rect l="l" t="t" r="r" b="b"/>
            <a:pathLst>
              <a:path w="433704" h="190500">
                <a:moveTo>
                  <a:pt x="190500" y="0"/>
                </a:moveTo>
                <a:lnTo>
                  <a:pt x="0" y="95248"/>
                </a:lnTo>
                <a:lnTo>
                  <a:pt x="190498" y="190499"/>
                </a:lnTo>
                <a:lnTo>
                  <a:pt x="190500" y="127000"/>
                </a:lnTo>
                <a:lnTo>
                  <a:pt x="433257" y="127000"/>
                </a:lnTo>
                <a:lnTo>
                  <a:pt x="433257" y="63500"/>
                </a:lnTo>
                <a:lnTo>
                  <a:pt x="190500" y="63500"/>
                </a:lnTo>
                <a:lnTo>
                  <a:pt x="1905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8E0B1BBA-5CE8-48C1-BCED-AD862635085C}"/>
              </a:ext>
            </a:extLst>
          </p:cNvPr>
          <p:cNvSpPr txBox="1"/>
          <p:nvPr/>
        </p:nvSpPr>
        <p:spPr>
          <a:xfrm>
            <a:off x="8579122" y="3320761"/>
            <a:ext cx="13398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20">
            <a:extLst>
              <a:ext uri="{FF2B5EF4-FFF2-40B4-BE49-F238E27FC236}">
                <a16:creationId xmlns:a16="http://schemas.microsoft.com/office/drawing/2014/main" id="{8A37AE2E-4A38-4E42-B550-DB56239020FD}"/>
              </a:ext>
            </a:extLst>
          </p:cNvPr>
          <p:cNvSpPr txBox="1"/>
          <p:nvPr/>
        </p:nvSpPr>
        <p:spPr>
          <a:xfrm>
            <a:off x="6124087" y="5704345"/>
            <a:ext cx="15652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3999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D39E72-FA1E-43A7-91C0-A7F61A02B83D}"/>
              </a:ext>
            </a:extLst>
          </p:cNvPr>
          <p:cNvSpPr/>
          <p:nvPr/>
        </p:nvSpPr>
        <p:spPr>
          <a:xfrm>
            <a:off x="2924128" y="4228922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0" y="63500"/>
                </a:lnTo>
                <a:lnTo>
                  <a:pt x="0" y="127000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1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201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29209" algn="l" defTabSz="914400" rtl="0" eaLnBrk="1" fontAlgn="auto" latinLnBrk="0" hangingPunct="1">
              <a:lnSpc>
                <a:spcPts val="26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&gt;=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889FB68-A2FB-4FCD-A4F2-840E52286EF5}"/>
              </a:ext>
            </a:extLst>
          </p:cNvPr>
          <p:cNvSpPr txBox="1"/>
          <p:nvPr/>
        </p:nvSpPr>
        <p:spPr>
          <a:xfrm>
            <a:off x="1435672" y="3215970"/>
            <a:ext cx="1417320" cy="222694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7665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11454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CAA46E8-A710-4B5C-8975-BDC319E801B1}"/>
              </a:ext>
            </a:extLst>
          </p:cNvPr>
          <p:cNvSpPr txBox="1"/>
          <p:nvPr/>
        </p:nvSpPr>
        <p:spPr>
          <a:xfrm>
            <a:off x="233207" y="3284009"/>
            <a:ext cx="859155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07314" algn="just" defTabSz="914400" rtl="0" eaLnBrk="1" fontAlgn="auto" latinLnBrk="0" hangingPunct="1">
              <a:lnSpc>
                <a:spcPct val="13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FBA6839-1EEE-4C58-8554-D2D67AABF6C1}"/>
              </a:ext>
            </a:extLst>
          </p:cNvPr>
          <p:cNvSpPr txBox="1"/>
          <p:nvPr/>
        </p:nvSpPr>
        <p:spPr>
          <a:xfrm>
            <a:off x="3805222" y="3220587"/>
            <a:ext cx="1417320" cy="222694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24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.5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164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13664" lvl="0" indent="0" algn="ctr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18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D117D0A-DD66-42F1-BB98-40F7B6DC6935}"/>
              </a:ext>
            </a:extLst>
          </p:cNvPr>
          <p:cNvSpPr txBox="1"/>
          <p:nvPr/>
        </p:nvSpPr>
        <p:spPr>
          <a:xfrm>
            <a:off x="3039310" y="3798726"/>
            <a:ext cx="5372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xp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5D77A05-08A6-460A-B2E1-6AA0B6285B78}"/>
              </a:ext>
            </a:extLst>
          </p:cNvPr>
          <p:cNvSpPr txBox="1"/>
          <p:nvPr/>
        </p:nvSpPr>
        <p:spPr>
          <a:xfrm>
            <a:off x="3650227" y="5509868"/>
            <a:ext cx="17272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 marR="5080" lvl="0" indent="-8128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F948647-E096-4353-A46D-E21289047114}"/>
              </a:ext>
            </a:extLst>
          </p:cNvPr>
          <p:cNvSpPr txBox="1"/>
          <p:nvPr/>
        </p:nvSpPr>
        <p:spPr>
          <a:xfrm>
            <a:off x="1036584" y="5552060"/>
            <a:ext cx="221488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84455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nno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1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p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obab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iliti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28">
            <a:extLst>
              <a:ext uri="{FF2B5EF4-FFF2-40B4-BE49-F238E27FC236}">
                <a16:creationId xmlns:a16="http://schemas.microsoft.com/office/drawing/2014/main" id="{1EC5B795-C7DE-44A6-B9AF-0452A27EB320}"/>
              </a:ext>
            </a:extLst>
          </p:cNvPr>
          <p:cNvSpPr/>
          <p:nvPr/>
        </p:nvSpPr>
        <p:spPr>
          <a:xfrm>
            <a:off x="8151748" y="5359458"/>
            <a:ext cx="2333351" cy="9754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9">
            <a:extLst>
              <a:ext uri="{FF2B5EF4-FFF2-40B4-BE49-F238E27FC236}">
                <a16:creationId xmlns:a16="http://schemas.microsoft.com/office/drawing/2014/main" id="{A5626A13-9DA6-468C-95AF-60ECBED27BC1}"/>
              </a:ext>
            </a:extLst>
          </p:cNvPr>
          <p:cNvSpPr/>
          <p:nvPr/>
        </p:nvSpPr>
        <p:spPr>
          <a:xfrm>
            <a:off x="8149825" y="4599326"/>
            <a:ext cx="2201110" cy="780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30">
            <a:extLst>
              <a:ext uri="{FF2B5EF4-FFF2-40B4-BE49-F238E27FC236}">
                <a16:creationId xmlns:a16="http://schemas.microsoft.com/office/drawing/2014/main" id="{35EF24F2-1057-40D9-A161-18076C84A5F0}"/>
              </a:ext>
            </a:extLst>
          </p:cNvPr>
          <p:cNvSpPr txBox="1"/>
          <p:nvPr/>
        </p:nvSpPr>
        <p:spPr>
          <a:xfrm>
            <a:off x="8199931" y="3320761"/>
            <a:ext cx="2101850" cy="136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ctr" defTabSz="914400" rtl="0" eaLnBrk="1" fontAlgn="auto" latinLnBrk="0" hangingPunct="1">
              <a:lnSpc>
                <a:spcPts val="2970"/>
              </a:lnSpc>
              <a:spcBef>
                <a:spcPts val="19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5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5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</a:t>
            </a:r>
            <a:r>
              <a:rPr kumimoji="0" sz="25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5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–</a:t>
            </a:r>
            <a:r>
              <a:rPr kumimoji="0" sz="25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5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5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5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5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25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5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31">
            <a:extLst>
              <a:ext uri="{FF2B5EF4-FFF2-40B4-BE49-F238E27FC236}">
                <a16:creationId xmlns:a16="http://schemas.microsoft.com/office/drawing/2014/main" id="{BC8A6AC4-0C86-4AB0-9017-40E99FC0BA2D}"/>
              </a:ext>
            </a:extLst>
          </p:cNvPr>
          <p:cNvSpPr/>
          <p:nvPr/>
        </p:nvSpPr>
        <p:spPr>
          <a:xfrm>
            <a:off x="9529381" y="5336091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1524" y="1"/>
                </a:lnTo>
              </a:path>
            </a:pathLst>
          </a:custGeom>
          <a:ln w="5080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32">
            <a:extLst>
              <a:ext uri="{FF2B5EF4-FFF2-40B4-BE49-F238E27FC236}">
                <a16:creationId xmlns:a16="http://schemas.microsoft.com/office/drawing/2014/main" id="{C28835C6-5649-4C57-8B5C-165D398D39C0}"/>
              </a:ext>
            </a:extLst>
          </p:cNvPr>
          <p:cNvSpPr/>
          <p:nvPr/>
        </p:nvSpPr>
        <p:spPr>
          <a:xfrm>
            <a:off x="9125394" y="5336091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1524" y="1"/>
                </a:lnTo>
              </a:path>
            </a:pathLst>
          </a:custGeom>
          <a:ln w="50800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BDB29B86-0585-4281-8EAA-85CB131FCFB6}"/>
              </a:ext>
            </a:extLst>
          </p:cNvPr>
          <p:cNvSpPr txBox="1"/>
          <p:nvPr/>
        </p:nvSpPr>
        <p:spPr>
          <a:xfrm>
            <a:off x="5880113" y="2474818"/>
            <a:ext cx="1786889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1112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3D74482A-8244-4F94-9EDF-9FB03E2B7A8D}"/>
              </a:ext>
            </a:extLst>
          </p:cNvPr>
          <p:cNvSpPr txBox="1"/>
          <p:nvPr/>
        </p:nvSpPr>
        <p:spPr>
          <a:xfrm>
            <a:off x="6269914" y="3220587"/>
            <a:ext cx="1417320" cy="2226945"/>
          </a:xfrm>
          <a:prstGeom prst="rect">
            <a:avLst/>
          </a:prstGeom>
          <a:ln w="38100">
            <a:solidFill>
              <a:srgbClr val="38761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13589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13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889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E7C71AF8-1108-4801-95FB-2BA5D9036888}"/>
              </a:ext>
            </a:extLst>
          </p:cNvPr>
          <p:cNvSpPr/>
          <p:nvPr/>
        </p:nvSpPr>
        <p:spPr>
          <a:xfrm>
            <a:off x="7730754" y="2556649"/>
            <a:ext cx="4358516" cy="506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7402DC38-577B-433A-A1FD-EF2CCD8D4992}"/>
              </a:ext>
            </a:extLst>
          </p:cNvPr>
          <p:cNvSpPr txBox="1"/>
          <p:nvPr/>
        </p:nvSpPr>
        <p:spPr>
          <a:xfrm>
            <a:off x="10716528" y="3222518"/>
            <a:ext cx="1310005" cy="2226945"/>
          </a:xfrm>
          <a:prstGeom prst="rect">
            <a:avLst/>
          </a:prstGeom>
          <a:ln w="38100">
            <a:solidFill>
              <a:srgbClr val="99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28575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017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FB683251-F56D-48FD-829F-1E8EEAC9EFF0}"/>
              </a:ext>
            </a:extLst>
          </p:cNvPr>
          <p:cNvSpPr txBox="1"/>
          <p:nvPr/>
        </p:nvSpPr>
        <p:spPr>
          <a:xfrm>
            <a:off x="10956217" y="5509867"/>
            <a:ext cx="9385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 marR="5080" lvl="0" indent="-10604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EDA4D152-9773-421B-8184-3F33E9AAA322}"/>
              </a:ext>
            </a:extLst>
          </p:cNvPr>
          <p:cNvSpPr/>
          <p:nvPr/>
        </p:nvSpPr>
        <p:spPr>
          <a:xfrm>
            <a:off x="7807916" y="3428345"/>
            <a:ext cx="433705" cy="190500"/>
          </a:xfrm>
          <a:custGeom>
            <a:avLst/>
            <a:gdLst/>
            <a:ahLst/>
            <a:cxnLst/>
            <a:rect l="l" t="t" r="r" b="b"/>
            <a:pathLst>
              <a:path w="433704" h="190500">
                <a:moveTo>
                  <a:pt x="0" y="63498"/>
                </a:moveTo>
                <a:lnTo>
                  <a:pt x="0" y="126998"/>
                </a:lnTo>
                <a:lnTo>
                  <a:pt x="242757" y="127000"/>
                </a:lnTo>
                <a:lnTo>
                  <a:pt x="242757" y="190499"/>
                </a:lnTo>
                <a:lnTo>
                  <a:pt x="433257" y="95250"/>
                </a:lnTo>
                <a:lnTo>
                  <a:pt x="369758" y="63500"/>
                </a:lnTo>
                <a:lnTo>
                  <a:pt x="0" y="63498"/>
                </a:lnTo>
                <a:close/>
              </a:path>
              <a:path w="433704" h="190500">
                <a:moveTo>
                  <a:pt x="242759" y="0"/>
                </a:moveTo>
                <a:lnTo>
                  <a:pt x="242757" y="63500"/>
                </a:lnTo>
                <a:lnTo>
                  <a:pt x="369758" y="63500"/>
                </a:lnTo>
                <a:lnTo>
                  <a:pt x="24275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4629434E-EB39-4677-8BD7-A4A855CF2D50}"/>
              </a:ext>
            </a:extLst>
          </p:cNvPr>
          <p:cNvSpPr/>
          <p:nvPr/>
        </p:nvSpPr>
        <p:spPr>
          <a:xfrm>
            <a:off x="10131172" y="3428345"/>
            <a:ext cx="433705" cy="190500"/>
          </a:xfrm>
          <a:custGeom>
            <a:avLst/>
            <a:gdLst/>
            <a:ahLst/>
            <a:cxnLst/>
            <a:rect l="l" t="t" r="r" b="b"/>
            <a:pathLst>
              <a:path w="433704" h="190500">
                <a:moveTo>
                  <a:pt x="190500" y="0"/>
                </a:moveTo>
                <a:lnTo>
                  <a:pt x="0" y="95248"/>
                </a:lnTo>
                <a:lnTo>
                  <a:pt x="190498" y="190499"/>
                </a:lnTo>
                <a:lnTo>
                  <a:pt x="190500" y="127000"/>
                </a:lnTo>
                <a:lnTo>
                  <a:pt x="433257" y="127000"/>
                </a:lnTo>
                <a:lnTo>
                  <a:pt x="433257" y="63500"/>
                </a:lnTo>
                <a:lnTo>
                  <a:pt x="190500" y="63500"/>
                </a:lnTo>
                <a:lnTo>
                  <a:pt x="1905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1E1BE643-9530-423A-93BA-03D63FA6B94F}"/>
              </a:ext>
            </a:extLst>
          </p:cNvPr>
          <p:cNvSpPr txBox="1"/>
          <p:nvPr/>
        </p:nvSpPr>
        <p:spPr>
          <a:xfrm>
            <a:off x="6124087" y="5704345"/>
            <a:ext cx="15652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AC89F6A8-6D7D-45E8-B750-72A4856F039F}"/>
              </a:ext>
            </a:extLst>
          </p:cNvPr>
          <p:cNvSpPr/>
          <p:nvPr/>
        </p:nvSpPr>
        <p:spPr>
          <a:xfrm>
            <a:off x="5333591" y="4238649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0" y="63498"/>
                </a:moveTo>
                <a:lnTo>
                  <a:pt x="0" y="126998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0"/>
                </a:lnTo>
                <a:lnTo>
                  <a:pt x="721495" y="63500"/>
                </a:lnTo>
                <a:lnTo>
                  <a:pt x="0" y="63498"/>
                </a:lnTo>
                <a:close/>
              </a:path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721495" y="63500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7">
            <a:extLst>
              <a:ext uri="{FF2B5EF4-FFF2-40B4-BE49-F238E27FC236}">
                <a16:creationId xmlns:a16="http://schemas.microsoft.com/office/drawing/2014/main" id="{EDC658D5-005E-4E76-92C6-1CEB3BA8E0D9}"/>
              </a:ext>
            </a:extLst>
          </p:cNvPr>
          <p:cNvSpPr txBox="1"/>
          <p:nvPr/>
        </p:nvSpPr>
        <p:spPr>
          <a:xfrm>
            <a:off x="5252034" y="3933118"/>
            <a:ext cx="9423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rm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ali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1568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D39E72-FA1E-43A7-91C0-A7F61A02B83D}"/>
              </a:ext>
            </a:extLst>
          </p:cNvPr>
          <p:cNvSpPr/>
          <p:nvPr/>
        </p:nvSpPr>
        <p:spPr>
          <a:xfrm>
            <a:off x="2924128" y="4228922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0" y="63500"/>
                </a:lnTo>
                <a:lnTo>
                  <a:pt x="0" y="127000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1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201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29209" algn="l" defTabSz="914400" rtl="0" eaLnBrk="1" fontAlgn="auto" latinLnBrk="0" hangingPunct="1">
              <a:lnSpc>
                <a:spcPts val="26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13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&gt;=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889FB68-A2FB-4FCD-A4F2-840E52286EF5}"/>
              </a:ext>
            </a:extLst>
          </p:cNvPr>
          <p:cNvSpPr txBox="1"/>
          <p:nvPr/>
        </p:nvSpPr>
        <p:spPr>
          <a:xfrm>
            <a:off x="1435672" y="3215970"/>
            <a:ext cx="1417320" cy="222694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7665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11454" marR="0" lvl="0" indent="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CAA46E8-A710-4B5C-8975-BDC319E801B1}"/>
              </a:ext>
            </a:extLst>
          </p:cNvPr>
          <p:cNvSpPr txBox="1"/>
          <p:nvPr/>
        </p:nvSpPr>
        <p:spPr>
          <a:xfrm>
            <a:off x="233207" y="3284009"/>
            <a:ext cx="859155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07314" algn="just" defTabSz="914400" rtl="0" eaLnBrk="1" fontAlgn="auto" latinLnBrk="0" hangingPunct="1">
              <a:lnSpc>
                <a:spcPct val="13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FBA6839-1EEE-4C58-8554-D2D67AABF6C1}"/>
              </a:ext>
            </a:extLst>
          </p:cNvPr>
          <p:cNvSpPr txBox="1"/>
          <p:nvPr/>
        </p:nvSpPr>
        <p:spPr>
          <a:xfrm>
            <a:off x="3805222" y="3220587"/>
            <a:ext cx="1417320" cy="222694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24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.5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08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164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113664" lvl="0" indent="0" algn="ctr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18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D117D0A-DD66-42F1-BB98-40F7B6DC6935}"/>
              </a:ext>
            </a:extLst>
          </p:cNvPr>
          <p:cNvSpPr txBox="1"/>
          <p:nvPr/>
        </p:nvSpPr>
        <p:spPr>
          <a:xfrm>
            <a:off x="3039310" y="3798726"/>
            <a:ext cx="5372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xp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5D77A05-08A6-460A-B2E1-6AA0B6285B78}"/>
              </a:ext>
            </a:extLst>
          </p:cNvPr>
          <p:cNvSpPr txBox="1"/>
          <p:nvPr/>
        </p:nvSpPr>
        <p:spPr>
          <a:xfrm>
            <a:off x="3650227" y="5509868"/>
            <a:ext cx="172720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 marR="5080" lvl="0" indent="-8128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F948647-E096-4353-A46D-E21289047114}"/>
              </a:ext>
            </a:extLst>
          </p:cNvPr>
          <p:cNvSpPr txBox="1"/>
          <p:nvPr/>
        </p:nvSpPr>
        <p:spPr>
          <a:xfrm>
            <a:off x="1036584" y="5552060"/>
            <a:ext cx="221488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84455" algn="l" defTabSz="914400" rtl="0" eaLnBrk="1" fontAlgn="auto" latinLnBrk="0" hangingPunct="1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nno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21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p</a:t>
            </a:r>
            <a:r>
              <a:rPr kumimoji="0" sz="21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obab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iliti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</a:t>
            </a:r>
            <a:r>
              <a:rPr kumimoji="0" sz="21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1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git</a:t>
            </a:r>
            <a:r>
              <a:rPr kumimoji="0" sz="21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BDB29B86-0585-4281-8EAA-85CB131FCFB6}"/>
              </a:ext>
            </a:extLst>
          </p:cNvPr>
          <p:cNvSpPr txBox="1"/>
          <p:nvPr/>
        </p:nvSpPr>
        <p:spPr>
          <a:xfrm>
            <a:off x="5880113" y="2474818"/>
            <a:ext cx="1786889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1112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babili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3D74482A-8244-4F94-9EDF-9FB03E2B7A8D}"/>
              </a:ext>
            </a:extLst>
          </p:cNvPr>
          <p:cNvSpPr txBox="1"/>
          <p:nvPr/>
        </p:nvSpPr>
        <p:spPr>
          <a:xfrm>
            <a:off x="6269914" y="3220587"/>
            <a:ext cx="1417320" cy="2226945"/>
          </a:xfrm>
          <a:prstGeom prst="rect">
            <a:avLst/>
          </a:prstGeom>
          <a:ln w="38100">
            <a:solidFill>
              <a:srgbClr val="38761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13589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13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889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E7C71AF8-1108-4801-95FB-2BA5D9036888}"/>
              </a:ext>
            </a:extLst>
          </p:cNvPr>
          <p:cNvSpPr/>
          <p:nvPr/>
        </p:nvSpPr>
        <p:spPr>
          <a:xfrm>
            <a:off x="7730754" y="2556649"/>
            <a:ext cx="4358516" cy="506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7402DC38-577B-433A-A1FD-EF2CCD8D4992}"/>
              </a:ext>
            </a:extLst>
          </p:cNvPr>
          <p:cNvSpPr txBox="1"/>
          <p:nvPr/>
        </p:nvSpPr>
        <p:spPr>
          <a:xfrm>
            <a:off x="10716528" y="3222518"/>
            <a:ext cx="1310005" cy="2226945"/>
          </a:xfrm>
          <a:prstGeom prst="rect">
            <a:avLst/>
          </a:prstGeom>
          <a:ln w="38100">
            <a:solidFill>
              <a:srgbClr val="99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28575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017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7640" marR="0" lvl="0" indent="0" algn="l" defTabSz="914400" rtl="0" eaLnBrk="1" fontAlgn="auto" latinLnBrk="0" hangingPunct="1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00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FB683251-F56D-48FD-829F-1E8EEAC9EFF0}"/>
              </a:ext>
            </a:extLst>
          </p:cNvPr>
          <p:cNvSpPr txBox="1"/>
          <p:nvPr/>
        </p:nvSpPr>
        <p:spPr>
          <a:xfrm>
            <a:off x="10956217" y="5509867"/>
            <a:ext cx="9385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 marR="5080" lvl="0" indent="-10604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EDA4D152-9773-421B-8184-3F33E9AAA322}"/>
              </a:ext>
            </a:extLst>
          </p:cNvPr>
          <p:cNvSpPr/>
          <p:nvPr/>
        </p:nvSpPr>
        <p:spPr>
          <a:xfrm>
            <a:off x="7807916" y="3428345"/>
            <a:ext cx="433705" cy="190500"/>
          </a:xfrm>
          <a:custGeom>
            <a:avLst/>
            <a:gdLst/>
            <a:ahLst/>
            <a:cxnLst/>
            <a:rect l="l" t="t" r="r" b="b"/>
            <a:pathLst>
              <a:path w="433704" h="190500">
                <a:moveTo>
                  <a:pt x="0" y="63498"/>
                </a:moveTo>
                <a:lnTo>
                  <a:pt x="0" y="126998"/>
                </a:lnTo>
                <a:lnTo>
                  <a:pt x="242757" y="127000"/>
                </a:lnTo>
                <a:lnTo>
                  <a:pt x="242757" y="190499"/>
                </a:lnTo>
                <a:lnTo>
                  <a:pt x="433257" y="95250"/>
                </a:lnTo>
                <a:lnTo>
                  <a:pt x="369758" y="63500"/>
                </a:lnTo>
                <a:lnTo>
                  <a:pt x="0" y="63498"/>
                </a:lnTo>
                <a:close/>
              </a:path>
              <a:path w="433704" h="190500">
                <a:moveTo>
                  <a:pt x="242759" y="0"/>
                </a:moveTo>
                <a:lnTo>
                  <a:pt x="242757" y="63500"/>
                </a:lnTo>
                <a:lnTo>
                  <a:pt x="369758" y="63500"/>
                </a:lnTo>
                <a:lnTo>
                  <a:pt x="24275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4629434E-EB39-4677-8BD7-A4A855CF2D50}"/>
              </a:ext>
            </a:extLst>
          </p:cNvPr>
          <p:cNvSpPr/>
          <p:nvPr/>
        </p:nvSpPr>
        <p:spPr>
          <a:xfrm>
            <a:off x="10131172" y="3428345"/>
            <a:ext cx="433705" cy="190500"/>
          </a:xfrm>
          <a:custGeom>
            <a:avLst/>
            <a:gdLst/>
            <a:ahLst/>
            <a:cxnLst/>
            <a:rect l="l" t="t" r="r" b="b"/>
            <a:pathLst>
              <a:path w="433704" h="190500">
                <a:moveTo>
                  <a:pt x="190500" y="0"/>
                </a:moveTo>
                <a:lnTo>
                  <a:pt x="0" y="95248"/>
                </a:lnTo>
                <a:lnTo>
                  <a:pt x="190498" y="190499"/>
                </a:lnTo>
                <a:lnTo>
                  <a:pt x="190500" y="127000"/>
                </a:lnTo>
                <a:lnTo>
                  <a:pt x="433257" y="127000"/>
                </a:lnTo>
                <a:lnTo>
                  <a:pt x="433257" y="63500"/>
                </a:lnTo>
                <a:lnTo>
                  <a:pt x="190500" y="63500"/>
                </a:lnTo>
                <a:lnTo>
                  <a:pt x="1905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1E1BE643-9530-423A-93BA-03D63FA6B94F}"/>
              </a:ext>
            </a:extLst>
          </p:cNvPr>
          <p:cNvSpPr txBox="1"/>
          <p:nvPr/>
        </p:nvSpPr>
        <p:spPr>
          <a:xfrm>
            <a:off x="6124087" y="5704345"/>
            <a:ext cx="15652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AC89F6A8-6D7D-45E8-B750-72A4856F039F}"/>
              </a:ext>
            </a:extLst>
          </p:cNvPr>
          <p:cNvSpPr/>
          <p:nvPr/>
        </p:nvSpPr>
        <p:spPr>
          <a:xfrm>
            <a:off x="5333591" y="4238649"/>
            <a:ext cx="785495" cy="190500"/>
          </a:xfrm>
          <a:custGeom>
            <a:avLst/>
            <a:gdLst/>
            <a:ahLst/>
            <a:cxnLst/>
            <a:rect l="l" t="t" r="r" b="b"/>
            <a:pathLst>
              <a:path w="785495" h="190500">
                <a:moveTo>
                  <a:pt x="0" y="63498"/>
                </a:moveTo>
                <a:lnTo>
                  <a:pt x="0" y="126998"/>
                </a:lnTo>
                <a:lnTo>
                  <a:pt x="594495" y="127000"/>
                </a:lnTo>
                <a:lnTo>
                  <a:pt x="594495" y="190500"/>
                </a:lnTo>
                <a:lnTo>
                  <a:pt x="784995" y="95250"/>
                </a:lnTo>
                <a:lnTo>
                  <a:pt x="721495" y="63500"/>
                </a:lnTo>
                <a:lnTo>
                  <a:pt x="0" y="63498"/>
                </a:lnTo>
                <a:close/>
              </a:path>
              <a:path w="785495" h="190500">
                <a:moveTo>
                  <a:pt x="594495" y="0"/>
                </a:moveTo>
                <a:lnTo>
                  <a:pt x="594495" y="63500"/>
                </a:lnTo>
                <a:lnTo>
                  <a:pt x="721495" y="63500"/>
                </a:lnTo>
                <a:lnTo>
                  <a:pt x="59449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7">
            <a:extLst>
              <a:ext uri="{FF2B5EF4-FFF2-40B4-BE49-F238E27FC236}">
                <a16:creationId xmlns:a16="http://schemas.microsoft.com/office/drawing/2014/main" id="{EDC658D5-005E-4E76-92C6-1CEB3BA8E0D9}"/>
              </a:ext>
            </a:extLst>
          </p:cNvPr>
          <p:cNvSpPr txBox="1"/>
          <p:nvPr/>
        </p:nvSpPr>
        <p:spPr>
          <a:xfrm>
            <a:off x="5252034" y="3933118"/>
            <a:ext cx="9423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rm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ali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29">
            <a:extLst>
              <a:ext uri="{FF2B5EF4-FFF2-40B4-BE49-F238E27FC236}">
                <a16:creationId xmlns:a16="http://schemas.microsoft.com/office/drawing/2014/main" id="{152B1B78-1CF9-43AD-ADE9-ED44AA322832}"/>
              </a:ext>
            </a:extLst>
          </p:cNvPr>
          <p:cNvSpPr txBox="1"/>
          <p:nvPr/>
        </p:nvSpPr>
        <p:spPr>
          <a:xfrm>
            <a:off x="8319144" y="4245048"/>
            <a:ext cx="176593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5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5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object 30">
            <a:extLst>
              <a:ext uri="{FF2B5EF4-FFF2-40B4-BE49-F238E27FC236}">
                <a16:creationId xmlns:a16="http://schemas.microsoft.com/office/drawing/2014/main" id="{A4A8B759-9235-4D7D-B429-603F07098A5D}"/>
              </a:ext>
            </a:extLst>
          </p:cNvPr>
          <p:cNvSpPr/>
          <p:nvPr/>
        </p:nvSpPr>
        <p:spPr>
          <a:xfrm>
            <a:off x="7870128" y="4800786"/>
            <a:ext cx="1925661" cy="589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31">
            <a:extLst>
              <a:ext uri="{FF2B5EF4-FFF2-40B4-BE49-F238E27FC236}">
                <a16:creationId xmlns:a16="http://schemas.microsoft.com/office/drawing/2014/main" id="{838CCB29-470F-4868-B67F-68819E883EAF}"/>
              </a:ext>
            </a:extLst>
          </p:cNvPr>
          <p:cNvSpPr/>
          <p:nvPr/>
        </p:nvSpPr>
        <p:spPr>
          <a:xfrm>
            <a:off x="7870128" y="5404802"/>
            <a:ext cx="2770350" cy="5054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28">
            <a:extLst>
              <a:ext uri="{FF2B5EF4-FFF2-40B4-BE49-F238E27FC236}">
                <a16:creationId xmlns:a16="http://schemas.microsoft.com/office/drawing/2014/main" id="{00C16548-6061-45A4-9775-89384C28AAEE}"/>
              </a:ext>
            </a:extLst>
          </p:cNvPr>
          <p:cNvSpPr txBox="1"/>
          <p:nvPr/>
        </p:nvSpPr>
        <p:spPr>
          <a:xfrm>
            <a:off x="8579122" y="3320761"/>
            <a:ext cx="13398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63417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1367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9FCBBAE-8376-42A0-BD6F-DAD139974A5F}"/>
              </a:ext>
            </a:extLst>
          </p:cNvPr>
          <p:cNvSpPr/>
          <p:nvPr/>
        </p:nvSpPr>
        <p:spPr>
          <a:xfrm>
            <a:off x="3144047" y="3091417"/>
            <a:ext cx="4721575" cy="549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6085C3FD-8AC0-493B-95A4-B9A8A66FBE45}"/>
              </a:ext>
            </a:extLst>
          </p:cNvPr>
          <p:cNvSpPr/>
          <p:nvPr/>
        </p:nvSpPr>
        <p:spPr>
          <a:xfrm>
            <a:off x="8529387" y="3113679"/>
            <a:ext cx="3122113" cy="785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F3912136-B3A7-4778-85BE-27B43D7E8BB4}"/>
              </a:ext>
            </a:extLst>
          </p:cNvPr>
          <p:cNvSpPr txBox="1"/>
          <p:nvPr/>
        </p:nvSpPr>
        <p:spPr>
          <a:xfrm>
            <a:off x="3158779" y="2729781"/>
            <a:ext cx="47085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 o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29A38EF4-0F54-483D-AE22-97BA8130E5DF}"/>
              </a:ext>
            </a:extLst>
          </p:cNvPr>
          <p:cNvSpPr txBox="1"/>
          <p:nvPr/>
        </p:nvSpPr>
        <p:spPr>
          <a:xfrm>
            <a:off x="8578167" y="2750620"/>
            <a:ext cx="284099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B263124-E6FB-4E39-9D5E-1EFFF43AC729}"/>
              </a:ext>
            </a:extLst>
          </p:cNvPr>
          <p:cNvSpPr txBox="1"/>
          <p:nvPr/>
        </p:nvSpPr>
        <p:spPr>
          <a:xfrm>
            <a:off x="185098" y="3426145"/>
            <a:ext cx="2370198" cy="223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2895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779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3530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19860" algn="l"/>
              </a:tabLst>
              <a:defRPr/>
            </a:pP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	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7477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1367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9FCBBAE-8376-42A0-BD6F-DAD139974A5F}"/>
              </a:ext>
            </a:extLst>
          </p:cNvPr>
          <p:cNvSpPr/>
          <p:nvPr/>
        </p:nvSpPr>
        <p:spPr>
          <a:xfrm>
            <a:off x="3144047" y="3091417"/>
            <a:ext cx="4721575" cy="549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6085C3FD-8AC0-493B-95A4-B9A8A66FBE45}"/>
              </a:ext>
            </a:extLst>
          </p:cNvPr>
          <p:cNvSpPr/>
          <p:nvPr/>
        </p:nvSpPr>
        <p:spPr>
          <a:xfrm>
            <a:off x="8529387" y="3113679"/>
            <a:ext cx="3122113" cy="785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F3912136-B3A7-4778-85BE-27B43D7E8BB4}"/>
              </a:ext>
            </a:extLst>
          </p:cNvPr>
          <p:cNvSpPr txBox="1"/>
          <p:nvPr/>
        </p:nvSpPr>
        <p:spPr>
          <a:xfrm>
            <a:off x="3158779" y="2729781"/>
            <a:ext cx="47085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 o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29A38EF4-0F54-483D-AE22-97BA8130E5DF}"/>
              </a:ext>
            </a:extLst>
          </p:cNvPr>
          <p:cNvSpPr txBox="1"/>
          <p:nvPr/>
        </p:nvSpPr>
        <p:spPr>
          <a:xfrm>
            <a:off x="8578167" y="2750620"/>
            <a:ext cx="284099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B263124-E6FB-4E39-9D5E-1EFFF43AC729}"/>
              </a:ext>
            </a:extLst>
          </p:cNvPr>
          <p:cNvSpPr txBox="1"/>
          <p:nvPr/>
        </p:nvSpPr>
        <p:spPr>
          <a:xfrm>
            <a:off x="185098" y="3426145"/>
            <a:ext cx="2370198" cy="223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2895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779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3530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19860" algn="l"/>
              </a:tabLst>
              <a:defRPr/>
            </a:pP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	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86EB62E8-4FB1-4CD4-B3A7-FBA6796B53DE}"/>
              </a:ext>
            </a:extLst>
          </p:cNvPr>
          <p:cNvSpPr txBox="1"/>
          <p:nvPr/>
        </p:nvSpPr>
        <p:spPr>
          <a:xfrm>
            <a:off x="3402791" y="4572000"/>
            <a:ext cx="3391535" cy="98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Q:</a:t>
            </a: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 t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150" b="0" i="0" u="none" strike="noStrike" kern="1200" cap="none" spc="-7" normalizeH="0" baseline="-1984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533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1367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9FCBBAE-8376-42A0-BD6F-DAD139974A5F}"/>
              </a:ext>
            </a:extLst>
          </p:cNvPr>
          <p:cNvSpPr/>
          <p:nvPr/>
        </p:nvSpPr>
        <p:spPr>
          <a:xfrm>
            <a:off x="3144047" y="3091417"/>
            <a:ext cx="4721575" cy="549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6085C3FD-8AC0-493B-95A4-B9A8A66FBE45}"/>
              </a:ext>
            </a:extLst>
          </p:cNvPr>
          <p:cNvSpPr/>
          <p:nvPr/>
        </p:nvSpPr>
        <p:spPr>
          <a:xfrm>
            <a:off x="8529387" y="3113679"/>
            <a:ext cx="3122113" cy="785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F3912136-B3A7-4778-85BE-27B43D7E8BB4}"/>
              </a:ext>
            </a:extLst>
          </p:cNvPr>
          <p:cNvSpPr txBox="1"/>
          <p:nvPr/>
        </p:nvSpPr>
        <p:spPr>
          <a:xfrm>
            <a:off x="3158779" y="2729781"/>
            <a:ext cx="47085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 o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29A38EF4-0F54-483D-AE22-97BA8130E5DF}"/>
              </a:ext>
            </a:extLst>
          </p:cNvPr>
          <p:cNvSpPr txBox="1"/>
          <p:nvPr/>
        </p:nvSpPr>
        <p:spPr>
          <a:xfrm>
            <a:off x="8578167" y="2750620"/>
            <a:ext cx="284099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B263124-E6FB-4E39-9D5E-1EFFF43AC729}"/>
              </a:ext>
            </a:extLst>
          </p:cNvPr>
          <p:cNvSpPr txBox="1"/>
          <p:nvPr/>
        </p:nvSpPr>
        <p:spPr>
          <a:xfrm>
            <a:off x="185098" y="3426145"/>
            <a:ext cx="2370198" cy="223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2895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779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3530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19860" algn="l"/>
              </a:tabLst>
              <a:defRPr/>
            </a:pP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	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86EB62E8-4FB1-4CD4-B3A7-FBA6796B53DE}"/>
              </a:ext>
            </a:extLst>
          </p:cNvPr>
          <p:cNvSpPr txBox="1"/>
          <p:nvPr/>
        </p:nvSpPr>
        <p:spPr>
          <a:xfrm>
            <a:off x="3402791" y="4572000"/>
            <a:ext cx="3391535" cy="98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Q:</a:t>
            </a: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 t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150" b="0" i="0" u="none" strike="noStrike" kern="1200" cap="none" spc="-7" normalizeH="0" baseline="-1984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4088EFA-9A3F-4AB2-BC79-F8900ECBB75D}"/>
              </a:ext>
            </a:extLst>
          </p:cNvPr>
          <p:cNvSpPr txBox="1"/>
          <p:nvPr/>
        </p:nvSpPr>
        <p:spPr>
          <a:xfrm>
            <a:off x="7814363" y="4775143"/>
            <a:ext cx="376110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0,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02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699D60-6981-43D8-A616-E7DC5BB6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7F1444E-6B5F-44B8-9DC1-32D1379490FA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b="0" dirty="0">
                <a:solidFill>
                  <a:srgbClr val="196DB4"/>
                </a:solidFill>
                <a:latin typeface="Calibri Light"/>
                <a:cs typeface="Calibri Light"/>
              </a:rPr>
              <a:t>Regression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B988CB-A26A-45CC-9643-7CF5CB4D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87" y="853316"/>
            <a:ext cx="11679280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224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1367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9FCBBAE-8376-42A0-BD6F-DAD139974A5F}"/>
              </a:ext>
            </a:extLst>
          </p:cNvPr>
          <p:cNvSpPr/>
          <p:nvPr/>
        </p:nvSpPr>
        <p:spPr>
          <a:xfrm>
            <a:off x="3144047" y="3091417"/>
            <a:ext cx="4721575" cy="549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6085C3FD-8AC0-493B-95A4-B9A8A66FBE45}"/>
              </a:ext>
            </a:extLst>
          </p:cNvPr>
          <p:cNvSpPr/>
          <p:nvPr/>
        </p:nvSpPr>
        <p:spPr>
          <a:xfrm>
            <a:off x="8529387" y="3113679"/>
            <a:ext cx="3122113" cy="785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F3912136-B3A7-4778-85BE-27B43D7E8BB4}"/>
              </a:ext>
            </a:extLst>
          </p:cNvPr>
          <p:cNvSpPr txBox="1"/>
          <p:nvPr/>
        </p:nvSpPr>
        <p:spPr>
          <a:xfrm>
            <a:off x="3158779" y="2729781"/>
            <a:ext cx="47085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 o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29A38EF4-0F54-483D-AE22-97BA8130E5DF}"/>
              </a:ext>
            </a:extLst>
          </p:cNvPr>
          <p:cNvSpPr txBox="1"/>
          <p:nvPr/>
        </p:nvSpPr>
        <p:spPr>
          <a:xfrm>
            <a:off x="8578167" y="2750620"/>
            <a:ext cx="284099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B263124-E6FB-4E39-9D5E-1EFFF43AC729}"/>
              </a:ext>
            </a:extLst>
          </p:cNvPr>
          <p:cNvSpPr txBox="1"/>
          <p:nvPr/>
        </p:nvSpPr>
        <p:spPr>
          <a:xfrm>
            <a:off x="185098" y="3426145"/>
            <a:ext cx="2370198" cy="223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2895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779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3530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19860" algn="l"/>
              </a:tabLst>
              <a:defRPr/>
            </a:pP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	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27135FA0-430D-47D5-BBC0-F3388EC3C385}"/>
              </a:ext>
            </a:extLst>
          </p:cNvPr>
          <p:cNvSpPr txBox="1"/>
          <p:nvPr/>
        </p:nvSpPr>
        <p:spPr>
          <a:xfrm>
            <a:off x="3415705" y="4498502"/>
            <a:ext cx="3516629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Q:</a:t>
            </a: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nd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ss?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2825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0501-2DD8-4CA1-A95E-FDCE6716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4BC2C7B-82C4-4062-91B4-93598AC01C7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oss-E</a:t>
            </a:r>
            <a:r>
              <a:rPr lang="en-US" sz="3900" spc="-5" dirty="0">
                <a:solidFill>
                  <a:schemeClr val="tx1"/>
                </a:solidFill>
                <a:latin typeface="Calibri Light"/>
                <a:cs typeface="Calibri Light"/>
              </a:rPr>
              <a:t>n</a:t>
            </a:r>
            <a:r>
              <a:rPr lang="en-US" sz="3900" spc="20" dirty="0">
                <a:solidFill>
                  <a:schemeClr val="tx1"/>
                </a:solidFill>
                <a:latin typeface="Calibri Light"/>
                <a:cs typeface="Calibri Light"/>
              </a:rPr>
              <a:t>t</a:t>
            </a:r>
            <a:r>
              <a:rPr lang="en-US" sz="3900" spc="-6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900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p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y</a:t>
            </a:r>
            <a:r>
              <a:rPr lang="en-US" sz="3900" spc="1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lang="en-US" sz="3900" spc="30" dirty="0">
                <a:solidFill>
                  <a:schemeClr val="tx1"/>
                </a:solidFill>
                <a:latin typeface="Calibri Light"/>
                <a:cs typeface="Calibri Light"/>
              </a:rPr>
              <a:t>oss</a:t>
            </a:r>
            <a:r>
              <a:rPr lang="en-US" sz="3900" spc="25" dirty="0">
                <a:solidFill>
                  <a:schemeClr val="tx1"/>
                </a:solidFill>
                <a:latin typeface="Calibri Light"/>
                <a:cs typeface="Calibri Light"/>
              </a:rPr>
              <a:t> </a:t>
            </a:r>
            <a:r>
              <a:rPr lang="en-US" sz="4000" spc="-15" dirty="0">
                <a:solidFill>
                  <a:schemeClr val="tx1"/>
                </a:solidFill>
              </a:rPr>
              <a:t>(</a:t>
            </a:r>
            <a:r>
              <a:rPr lang="en-US" sz="4000" spc="-35" dirty="0">
                <a:solidFill>
                  <a:schemeClr val="tx1"/>
                </a:solidFill>
              </a:rPr>
              <a:t>Mu</a:t>
            </a:r>
            <a:r>
              <a:rPr lang="en-US" sz="4000" spc="-10" dirty="0">
                <a:solidFill>
                  <a:schemeClr val="tx1"/>
                </a:solidFill>
              </a:rPr>
              <a:t>l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5" dirty="0">
                <a:solidFill>
                  <a:schemeClr val="tx1"/>
                </a:solidFill>
              </a:rPr>
              <a:t>m</a:t>
            </a:r>
            <a:r>
              <a:rPr lang="en-US" sz="4000" spc="-15" dirty="0">
                <a:solidFill>
                  <a:schemeClr val="tx1"/>
                </a:solidFill>
              </a:rPr>
              <a:t>ial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65" dirty="0">
                <a:solidFill>
                  <a:schemeClr val="tx1"/>
                </a:solidFill>
              </a:rPr>
              <a:t>s</a:t>
            </a:r>
            <a:r>
              <a:rPr lang="en-US" sz="4000" spc="-20" dirty="0">
                <a:solidFill>
                  <a:schemeClr val="tx1"/>
                </a:solidFill>
              </a:rPr>
              <a:t>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85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25" dirty="0">
                <a:solidFill>
                  <a:schemeClr val="tx1"/>
                </a:solidFill>
              </a:rPr>
              <a:t>g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5" dirty="0">
                <a:solidFill>
                  <a:schemeClr val="tx1"/>
                </a:solidFill>
              </a:rPr>
              <a:t>e</a:t>
            </a:r>
            <a:r>
              <a:rPr lang="en-US" sz="4000" spc="-15" dirty="0">
                <a:solidFill>
                  <a:schemeClr val="tx1"/>
                </a:solidFill>
              </a:rPr>
              <a:t>ssi</a:t>
            </a:r>
            <a:r>
              <a:rPr lang="en-US" sz="4000" dirty="0">
                <a:solidFill>
                  <a:schemeClr val="tx1"/>
                </a:solidFill>
              </a:rPr>
              <a:t>o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15" dirty="0">
                <a:solidFill>
                  <a:schemeClr val="tx1"/>
                </a:solidFill>
              </a:rPr>
              <a:t>)</a:t>
            </a:r>
            <a:endParaRPr lang="en-US" sz="40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3C89FF6-2FE3-4C71-B1AB-10E6D004012E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C69E664-9B04-4C43-B4B7-FBCE40684B84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C4A2DE0-A3B0-4DC2-A016-22B180A7B15A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B924A7A-5AF1-4B23-963D-3C83553C1EA1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035FCD3-EA2C-4597-940E-B9262E1DD915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CCF9A6-CFA5-45C0-B21C-628CFC1E887B}"/>
              </a:ext>
            </a:extLst>
          </p:cNvPr>
          <p:cNvSpPr txBox="1"/>
          <p:nvPr/>
        </p:nvSpPr>
        <p:spPr>
          <a:xfrm>
            <a:off x="3253215" y="1160068"/>
            <a:ext cx="8769350" cy="1367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48245" marR="5080" lvl="0" indent="0" algn="r" defTabSz="914400" rtl="0" eaLnBrk="1" fontAlgn="auto" latinLnBrk="0" hangingPunct="1">
              <a:lnSpc>
                <a:spcPts val="3329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800" b="0" i="0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2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9FCBBAE-8376-42A0-BD6F-DAD139974A5F}"/>
              </a:ext>
            </a:extLst>
          </p:cNvPr>
          <p:cNvSpPr/>
          <p:nvPr/>
        </p:nvSpPr>
        <p:spPr>
          <a:xfrm>
            <a:off x="3144047" y="3091417"/>
            <a:ext cx="4721575" cy="549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6085C3FD-8AC0-493B-95A4-B9A8A66FBE45}"/>
              </a:ext>
            </a:extLst>
          </p:cNvPr>
          <p:cNvSpPr/>
          <p:nvPr/>
        </p:nvSpPr>
        <p:spPr>
          <a:xfrm>
            <a:off x="8529387" y="3113679"/>
            <a:ext cx="3122113" cy="785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F3912136-B3A7-4778-85BE-27B43D7E8BB4}"/>
              </a:ext>
            </a:extLst>
          </p:cNvPr>
          <p:cNvSpPr txBox="1"/>
          <p:nvPr/>
        </p:nvSpPr>
        <p:spPr>
          <a:xfrm>
            <a:off x="3158779" y="2729781"/>
            <a:ext cx="47085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 o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29A38EF4-0F54-483D-AE22-97BA8130E5DF}"/>
              </a:ext>
            </a:extLst>
          </p:cNvPr>
          <p:cNvSpPr txBox="1"/>
          <p:nvPr/>
        </p:nvSpPr>
        <p:spPr>
          <a:xfrm>
            <a:off x="8578167" y="2750620"/>
            <a:ext cx="284099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</a:t>
            </a:r>
            <a:r>
              <a:rPr kumimoji="0" sz="25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r>
              <a:rPr kumimoji="0" sz="2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B263124-E6FB-4E39-9D5E-1EFFF43AC729}"/>
              </a:ext>
            </a:extLst>
          </p:cNvPr>
          <p:cNvSpPr txBox="1"/>
          <p:nvPr/>
        </p:nvSpPr>
        <p:spPr>
          <a:xfrm>
            <a:off x="185098" y="3426145"/>
            <a:ext cx="2370198" cy="223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2895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.2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779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3530" algn="l"/>
              </a:tabLst>
              <a:defRPr/>
            </a:pP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19860" algn="l"/>
              </a:tabLst>
              <a:defRPr/>
            </a:pP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4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og	-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F532DA3-D03F-42C7-96B0-50EC5744B720}"/>
              </a:ext>
            </a:extLst>
          </p:cNvPr>
          <p:cNvSpPr txBox="1"/>
          <p:nvPr/>
        </p:nvSpPr>
        <p:spPr>
          <a:xfrm>
            <a:off x="3415705" y="4498502"/>
            <a:ext cx="3516629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Q:</a:t>
            </a: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nd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ss?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69E8361D-1867-4C2A-859F-F221970FB1D3}"/>
              </a:ext>
            </a:extLst>
          </p:cNvPr>
          <p:cNvSpPr txBox="1"/>
          <p:nvPr/>
        </p:nvSpPr>
        <p:spPr>
          <a:xfrm>
            <a:off x="7814363" y="4775143"/>
            <a:ext cx="236537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 marR="5080" lvl="0" indent="-2762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g(</a:t>
            </a:r>
            <a:r>
              <a:rPr kumimoji="0" lang="en-US" altLang="zh-CN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1/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 lo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g(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≈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.3</a:t>
            </a:r>
          </a:p>
        </p:txBody>
      </p:sp>
    </p:spTree>
    <p:extLst>
      <p:ext uri="{BB962C8B-B14F-4D97-AF65-F5344CB8AC3E}">
        <p14:creationId xmlns:p14="http://schemas.microsoft.com/office/powerpoint/2010/main" val="3574035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973B36-8172-4A7C-BDE6-1EE73E0E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112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E4B971-0AD1-4625-A56A-43AFBA53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721895"/>
            <a:ext cx="12079386" cy="56211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BB72A96-5649-4057-8C39-86AA96B5D612}"/>
              </a:ext>
            </a:extLst>
          </p:cNvPr>
          <p:cNvSpPr/>
          <p:nvPr/>
        </p:nvSpPr>
        <p:spPr>
          <a:xfrm>
            <a:off x="1476462" y="587229"/>
            <a:ext cx="7986320" cy="184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F9BF04-E1FF-4601-87D6-2399045FDB7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Cross – Entropy Loss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8652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973B36-8172-4A7C-BDE6-1EE73E0E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113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7C9373-9F95-44B4-838A-158FD2788B8D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Cross – Entropy Loss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61BCFC6-A730-41D8-BFD3-E7AA7B07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0" y="762000"/>
            <a:ext cx="11450648" cy="55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995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062BBC-70AF-4B8C-A3EB-2DA08E5B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9A8BC85-7452-4058-A70F-252272FFC68E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 dirty="0">
                <a:solidFill>
                  <a:schemeClr val="tx1"/>
                </a:solidFill>
              </a:rPr>
              <a:t>Mu</a:t>
            </a:r>
            <a:r>
              <a:rPr lang="en-US" spc="-10" dirty="0">
                <a:solidFill>
                  <a:schemeClr val="tx1"/>
                </a:solidFill>
              </a:rPr>
              <a:t>l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5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V</a:t>
            </a:r>
            <a:r>
              <a:rPr lang="en-US" spc="-35" dirty="0">
                <a:solidFill>
                  <a:schemeClr val="tx1"/>
                </a:solidFill>
              </a:rPr>
              <a:t>M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2599AE5-F9B5-47E0-967F-C67DF39FCEF2}"/>
              </a:ext>
            </a:extLst>
          </p:cNvPr>
          <p:cNvSpPr/>
          <p:nvPr/>
        </p:nvSpPr>
        <p:spPr>
          <a:xfrm>
            <a:off x="1632030" y="4654939"/>
            <a:ext cx="3831590" cy="0"/>
          </a:xfrm>
          <a:custGeom>
            <a:avLst/>
            <a:gdLst/>
            <a:ahLst/>
            <a:cxnLst/>
            <a:rect l="l" t="t" r="r" b="b"/>
            <a:pathLst>
              <a:path w="3831590">
                <a:moveTo>
                  <a:pt x="0" y="0"/>
                </a:moveTo>
                <a:lnTo>
                  <a:pt x="3831136" y="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D37CD37-59E8-496A-B31F-DED8DB5CDA71}"/>
              </a:ext>
            </a:extLst>
          </p:cNvPr>
          <p:cNvSpPr/>
          <p:nvPr/>
        </p:nvSpPr>
        <p:spPr>
          <a:xfrm>
            <a:off x="2108565" y="2325549"/>
            <a:ext cx="0" cy="2569210"/>
          </a:xfrm>
          <a:custGeom>
            <a:avLst/>
            <a:gdLst/>
            <a:ahLst/>
            <a:cxnLst/>
            <a:rect l="l" t="t" r="r" b="b"/>
            <a:pathLst>
              <a:path h="2569210">
                <a:moveTo>
                  <a:pt x="0" y="2568704"/>
                </a:moveTo>
                <a:lnTo>
                  <a:pt x="1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2015394-EF25-469B-BDE1-87105F8B17D9}"/>
              </a:ext>
            </a:extLst>
          </p:cNvPr>
          <p:cNvSpPr txBox="1"/>
          <p:nvPr/>
        </p:nvSpPr>
        <p:spPr>
          <a:xfrm>
            <a:off x="916939" y="1286742"/>
            <a:ext cx="5489575" cy="3280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3025">
              <a:lnSpc>
                <a:spcPts val="3329"/>
              </a:lnSpc>
            </a:pPr>
            <a:r>
              <a:rPr sz="2800" spc="20" dirty="0">
                <a:latin typeface="Calibri"/>
                <a:cs typeface="Calibri"/>
              </a:rPr>
              <a:t>”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1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1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s”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220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imes New Roman"/>
              <a:cs typeface="Times New Roman"/>
            </a:endParaRPr>
          </a:p>
          <a:p>
            <a:pPr marL="3689985" marR="5080">
              <a:lnSpc>
                <a:spcPts val="3329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920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7568E9-001D-4CEB-ABF7-1A29BAC2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1E0A731-437D-4A5D-90AC-8A63F12EA0D9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 dirty="0">
                <a:solidFill>
                  <a:schemeClr val="tx1"/>
                </a:solidFill>
              </a:rPr>
              <a:t>Mu</a:t>
            </a:r>
            <a:r>
              <a:rPr lang="en-US" spc="-10" dirty="0">
                <a:solidFill>
                  <a:schemeClr val="tx1"/>
                </a:solidFill>
              </a:rPr>
              <a:t>l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5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V</a:t>
            </a:r>
            <a:r>
              <a:rPr lang="en-US" spc="-35" dirty="0">
                <a:solidFill>
                  <a:schemeClr val="tx1"/>
                </a:solidFill>
              </a:rPr>
              <a:t>M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10C5BE9-9FB9-4B4D-A1F2-41C46C05780F}"/>
              </a:ext>
            </a:extLst>
          </p:cNvPr>
          <p:cNvSpPr/>
          <p:nvPr/>
        </p:nvSpPr>
        <p:spPr>
          <a:xfrm>
            <a:off x="1632030" y="4654939"/>
            <a:ext cx="3831590" cy="0"/>
          </a:xfrm>
          <a:custGeom>
            <a:avLst/>
            <a:gdLst/>
            <a:ahLst/>
            <a:cxnLst/>
            <a:rect l="l" t="t" r="r" b="b"/>
            <a:pathLst>
              <a:path w="3831590">
                <a:moveTo>
                  <a:pt x="0" y="0"/>
                </a:moveTo>
                <a:lnTo>
                  <a:pt x="3831136" y="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35917C8-93EE-458D-8389-C8BFFD270115}"/>
              </a:ext>
            </a:extLst>
          </p:cNvPr>
          <p:cNvSpPr/>
          <p:nvPr/>
        </p:nvSpPr>
        <p:spPr>
          <a:xfrm>
            <a:off x="2108565" y="2325549"/>
            <a:ext cx="0" cy="2569210"/>
          </a:xfrm>
          <a:custGeom>
            <a:avLst/>
            <a:gdLst/>
            <a:ahLst/>
            <a:cxnLst/>
            <a:rect l="l" t="t" r="r" b="b"/>
            <a:pathLst>
              <a:path h="2569210">
                <a:moveTo>
                  <a:pt x="0" y="2568704"/>
                </a:moveTo>
                <a:lnTo>
                  <a:pt x="1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C3F972-7B02-476A-AC41-6F0B97167252}"/>
              </a:ext>
            </a:extLst>
          </p:cNvPr>
          <p:cNvSpPr txBox="1"/>
          <p:nvPr/>
        </p:nvSpPr>
        <p:spPr>
          <a:xfrm>
            <a:off x="233970" y="1286742"/>
            <a:ext cx="6172200" cy="4859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5325" marR="73025">
              <a:lnSpc>
                <a:spcPts val="3329"/>
              </a:lnSpc>
            </a:pPr>
            <a:r>
              <a:rPr sz="2800" spc="20" dirty="0">
                <a:latin typeface="Calibri"/>
                <a:cs typeface="Calibri"/>
              </a:rPr>
              <a:t>”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1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1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s”</a:t>
            </a: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03251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4372610" marR="5080">
              <a:lnSpc>
                <a:spcPts val="3329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 marR="3204210">
              <a:lnSpc>
                <a:spcPts val="3329"/>
              </a:lnSpc>
            </a:pP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488625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A38D4B-13FD-45E4-851A-D2E47D47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116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AD7261-5C4C-4668-9488-ECD0D258DDB8}"/>
              </a:ext>
            </a:extLst>
          </p:cNvPr>
          <p:cNvSpPr/>
          <p:nvPr/>
        </p:nvSpPr>
        <p:spPr>
          <a:xfrm>
            <a:off x="1632030" y="4654940"/>
            <a:ext cx="2630805" cy="0"/>
          </a:xfrm>
          <a:custGeom>
            <a:avLst/>
            <a:gdLst/>
            <a:ahLst/>
            <a:cxnLst/>
            <a:rect l="l" t="t" r="r" b="b"/>
            <a:pathLst>
              <a:path w="2630804">
                <a:moveTo>
                  <a:pt x="0" y="0"/>
                </a:moveTo>
                <a:lnTo>
                  <a:pt x="2630444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4FB729E-0B82-4E2C-8527-D57A0CEDDACC}"/>
              </a:ext>
            </a:extLst>
          </p:cNvPr>
          <p:cNvSpPr/>
          <p:nvPr/>
        </p:nvSpPr>
        <p:spPr>
          <a:xfrm>
            <a:off x="2108565" y="2325549"/>
            <a:ext cx="0" cy="2569210"/>
          </a:xfrm>
          <a:custGeom>
            <a:avLst/>
            <a:gdLst/>
            <a:ahLst/>
            <a:cxnLst/>
            <a:rect l="l" t="t" r="r" b="b"/>
            <a:pathLst>
              <a:path h="2569210">
                <a:moveTo>
                  <a:pt x="0" y="2568704"/>
                </a:moveTo>
                <a:lnTo>
                  <a:pt x="1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DB03F31-64B6-4007-A3B4-14305BA82F84}"/>
              </a:ext>
            </a:extLst>
          </p:cNvPr>
          <p:cNvSpPr/>
          <p:nvPr/>
        </p:nvSpPr>
        <p:spPr>
          <a:xfrm>
            <a:off x="2784081" y="4482367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1" y="343399"/>
                </a:move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969E20F-C51B-479B-AC11-AC95616CF62C}"/>
              </a:ext>
            </a:extLst>
          </p:cNvPr>
          <p:cNvSpPr/>
          <p:nvPr/>
        </p:nvSpPr>
        <p:spPr>
          <a:xfrm>
            <a:off x="4262474" y="4661419"/>
            <a:ext cx="1288415" cy="0"/>
          </a:xfrm>
          <a:custGeom>
            <a:avLst/>
            <a:gdLst/>
            <a:ahLst/>
            <a:cxnLst/>
            <a:rect l="l" t="t" r="r" b="b"/>
            <a:pathLst>
              <a:path w="1288414">
                <a:moveTo>
                  <a:pt x="0" y="0"/>
                </a:moveTo>
                <a:lnTo>
                  <a:pt x="1288369" y="1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EE274C3-5CC7-42F7-BAEB-741E5F8E7CE4}"/>
              </a:ext>
            </a:extLst>
          </p:cNvPr>
          <p:cNvSpPr/>
          <p:nvPr/>
        </p:nvSpPr>
        <p:spPr>
          <a:xfrm>
            <a:off x="2171927" y="2564392"/>
            <a:ext cx="2091055" cy="2091055"/>
          </a:xfrm>
          <a:custGeom>
            <a:avLst/>
            <a:gdLst/>
            <a:ahLst/>
            <a:cxnLst/>
            <a:rect l="l" t="t" r="r" b="b"/>
            <a:pathLst>
              <a:path w="2091054" h="2091054">
                <a:moveTo>
                  <a:pt x="0" y="0"/>
                </a:moveTo>
                <a:lnTo>
                  <a:pt x="2090506" y="2090506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16F99C1-B1D1-4CD7-9BDA-043D3671A417}"/>
              </a:ext>
            </a:extLst>
          </p:cNvPr>
          <p:cNvSpPr/>
          <p:nvPr/>
        </p:nvSpPr>
        <p:spPr>
          <a:xfrm>
            <a:off x="2784082" y="4894253"/>
            <a:ext cx="1390015" cy="384810"/>
          </a:xfrm>
          <a:custGeom>
            <a:avLst/>
            <a:gdLst/>
            <a:ahLst/>
            <a:cxnLst/>
            <a:rect l="l" t="t" r="r" b="b"/>
            <a:pathLst>
              <a:path w="1390014" h="384810">
                <a:moveTo>
                  <a:pt x="1389552" y="0"/>
                </a:moveTo>
                <a:lnTo>
                  <a:pt x="1383099" y="46231"/>
                </a:lnTo>
                <a:lnTo>
                  <a:pt x="1364768" y="88411"/>
                </a:lnTo>
                <a:lnTo>
                  <a:pt x="1336103" y="125200"/>
                </a:lnTo>
                <a:lnTo>
                  <a:pt x="1298647" y="155264"/>
                </a:lnTo>
                <a:lnTo>
                  <a:pt x="1253942" y="177264"/>
                </a:lnTo>
                <a:lnTo>
                  <a:pt x="1203530" y="189865"/>
                </a:lnTo>
                <a:lnTo>
                  <a:pt x="1167515" y="192383"/>
                </a:lnTo>
                <a:lnTo>
                  <a:pt x="1115267" y="192383"/>
                </a:lnTo>
                <a:lnTo>
                  <a:pt x="1097056" y="193020"/>
                </a:lnTo>
                <a:lnTo>
                  <a:pt x="1045086" y="202190"/>
                </a:lnTo>
                <a:lnTo>
                  <a:pt x="998308" y="221206"/>
                </a:lnTo>
                <a:lnTo>
                  <a:pt x="958263" y="248730"/>
                </a:lnTo>
                <a:lnTo>
                  <a:pt x="926497" y="283426"/>
                </a:lnTo>
                <a:lnTo>
                  <a:pt x="904550" y="323958"/>
                </a:lnTo>
                <a:lnTo>
                  <a:pt x="893966" y="368987"/>
                </a:lnTo>
                <a:lnTo>
                  <a:pt x="893230" y="384766"/>
                </a:lnTo>
                <a:lnTo>
                  <a:pt x="892494" y="368987"/>
                </a:lnTo>
                <a:lnTo>
                  <a:pt x="881911" y="323958"/>
                </a:lnTo>
                <a:lnTo>
                  <a:pt x="859964" y="283426"/>
                </a:lnTo>
                <a:lnTo>
                  <a:pt x="828197" y="248730"/>
                </a:lnTo>
                <a:lnTo>
                  <a:pt x="788153" y="221206"/>
                </a:lnTo>
                <a:lnTo>
                  <a:pt x="741375" y="202190"/>
                </a:lnTo>
                <a:lnTo>
                  <a:pt x="689404" y="193020"/>
                </a:lnTo>
                <a:lnTo>
                  <a:pt x="671194" y="192383"/>
                </a:lnTo>
                <a:lnTo>
                  <a:pt x="222037" y="192383"/>
                </a:lnTo>
                <a:lnTo>
                  <a:pt x="203826" y="191745"/>
                </a:lnTo>
                <a:lnTo>
                  <a:pt x="151856" y="182575"/>
                </a:lnTo>
                <a:lnTo>
                  <a:pt x="105077" y="163559"/>
                </a:lnTo>
                <a:lnTo>
                  <a:pt x="65033" y="136035"/>
                </a:lnTo>
                <a:lnTo>
                  <a:pt x="33266" y="101339"/>
                </a:lnTo>
                <a:lnTo>
                  <a:pt x="11319" y="60807"/>
                </a:lnTo>
                <a:lnTo>
                  <a:pt x="736" y="15778"/>
                </a:lnTo>
                <a:lnTo>
                  <a:pt x="0" y="0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6F65412-4AAD-430A-8066-9B4FFB6B1495}"/>
              </a:ext>
            </a:extLst>
          </p:cNvPr>
          <p:cNvSpPr txBox="1"/>
          <p:nvPr/>
        </p:nvSpPr>
        <p:spPr>
          <a:xfrm>
            <a:off x="233970" y="5341872"/>
            <a:ext cx="297307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E2C3B9E-BD7F-4B90-83BD-4B448F339783}"/>
              </a:ext>
            </a:extLst>
          </p:cNvPr>
          <p:cNvSpPr/>
          <p:nvPr/>
        </p:nvSpPr>
        <p:spPr>
          <a:xfrm>
            <a:off x="2071942" y="4738888"/>
            <a:ext cx="567690" cy="539115"/>
          </a:xfrm>
          <a:custGeom>
            <a:avLst/>
            <a:gdLst/>
            <a:ahLst/>
            <a:cxnLst/>
            <a:rect l="l" t="t" r="r" b="b"/>
            <a:pathLst>
              <a:path w="567689" h="539114">
                <a:moveTo>
                  <a:pt x="567085" y="0"/>
                </a:moveTo>
                <a:lnTo>
                  <a:pt x="444818" y="37169"/>
                </a:lnTo>
                <a:lnTo>
                  <a:pt x="471032" y="64816"/>
                </a:lnTo>
                <a:lnTo>
                  <a:pt x="0" y="511411"/>
                </a:lnTo>
                <a:lnTo>
                  <a:pt x="26214" y="539059"/>
                </a:lnTo>
                <a:lnTo>
                  <a:pt x="497246" y="92466"/>
                </a:lnTo>
                <a:lnTo>
                  <a:pt x="533502" y="92466"/>
                </a:lnTo>
                <a:lnTo>
                  <a:pt x="567085" y="0"/>
                </a:lnTo>
                <a:close/>
              </a:path>
              <a:path w="567689" h="539114">
                <a:moveTo>
                  <a:pt x="533502" y="92466"/>
                </a:moveTo>
                <a:lnTo>
                  <a:pt x="497246" y="92466"/>
                </a:lnTo>
                <a:lnTo>
                  <a:pt x="523460" y="120114"/>
                </a:lnTo>
                <a:lnTo>
                  <a:pt x="533502" y="92466"/>
                </a:lnTo>
                <a:close/>
              </a:path>
            </a:pathLst>
          </a:custGeom>
          <a:solidFill>
            <a:srgbClr val="333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C2E4DC3-ED63-4048-A845-9CBAE242F8E2}"/>
              </a:ext>
            </a:extLst>
          </p:cNvPr>
          <p:cNvSpPr txBox="1"/>
          <p:nvPr/>
        </p:nvSpPr>
        <p:spPr>
          <a:xfrm>
            <a:off x="916939" y="1286742"/>
            <a:ext cx="5489575" cy="3280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3025">
              <a:lnSpc>
                <a:spcPts val="3329"/>
              </a:lnSpc>
            </a:pPr>
            <a:r>
              <a:rPr sz="2800" spc="20" dirty="0">
                <a:latin typeface="Calibri"/>
                <a:cs typeface="Calibri"/>
              </a:rPr>
              <a:t>”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1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1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s”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2200">
              <a:latin typeface="Times New Roman"/>
              <a:cs typeface="Times New Roman"/>
            </a:endParaRPr>
          </a:p>
          <a:p>
            <a:pPr marL="349885">
              <a:lnSpc>
                <a:spcPts val="2835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endParaRPr sz="2800">
              <a:latin typeface="Calibri"/>
              <a:cs typeface="Calibri"/>
            </a:endParaRPr>
          </a:p>
          <a:p>
            <a:pPr marL="2272030">
              <a:lnSpc>
                <a:spcPts val="2835"/>
              </a:lnSpc>
            </a:pPr>
            <a:r>
              <a:rPr sz="2800" dirty="0">
                <a:latin typeface="Calibri"/>
                <a:cs typeface="Calibri"/>
              </a:rPr>
              <a:t>“H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Lo</a:t>
            </a:r>
            <a:r>
              <a:rPr sz="2800" dirty="0">
                <a:latin typeface="Calibri"/>
                <a:cs typeface="Calibri"/>
              </a:rPr>
              <a:t>ss”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050">
              <a:latin typeface="Times New Roman"/>
              <a:cs typeface="Times New Roman"/>
            </a:endParaRPr>
          </a:p>
          <a:p>
            <a:pPr marL="3689985" marR="5080">
              <a:lnSpc>
                <a:spcPts val="3329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4255A7D-96ED-463A-AE65-B27765FB0D99}"/>
              </a:ext>
            </a:extLst>
          </p:cNvPr>
          <p:cNvSpPr txBox="1"/>
          <p:nvPr/>
        </p:nvSpPr>
        <p:spPr>
          <a:xfrm>
            <a:off x="3396259" y="5396169"/>
            <a:ext cx="13531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“</a:t>
            </a:r>
            <a:r>
              <a:rPr sz="2800" spc="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C3DE4AFD-9B01-4B1E-97FC-46F723B1B10B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 dirty="0">
                <a:solidFill>
                  <a:schemeClr val="tx1"/>
                </a:solidFill>
              </a:rPr>
              <a:t>Mu</a:t>
            </a:r>
            <a:r>
              <a:rPr lang="en-US" spc="-10" dirty="0">
                <a:solidFill>
                  <a:schemeClr val="tx1"/>
                </a:solidFill>
              </a:rPr>
              <a:t>l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25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5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V</a:t>
            </a:r>
            <a:r>
              <a:rPr lang="en-US" spc="-35" dirty="0">
                <a:solidFill>
                  <a:schemeClr val="tx1"/>
                </a:solidFill>
              </a:rPr>
              <a:t>M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26688588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040CC1-3284-4FA6-8F10-1DAB5D5F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7ECE4FB-1B6B-4585-8CA8-48143C429091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A4F868C-F49B-4DD3-A89A-97271BABB87F}"/>
              </a:ext>
            </a:extLst>
          </p:cNvPr>
          <p:cNvSpPr txBox="1"/>
          <p:nvPr/>
        </p:nvSpPr>
        <p:spPr>
          <a:xfrm>
            <a:off x="916939" y="1286742"/>
            <a:ext cx="5421630" cy="77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20" dirty="0">
                <a:latin typeface="Calibri"/>
                <a:cs typeface="Calibri"/>
              </a:rPr>
              <a:t>”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1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1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E012D0A-B1C0-4D71-9A58-41C17BECA3A5}"/>
              </a:ext>
            </a:extLst>
          </p:cNvPr>
          <p:cNvSpPr/>
          <p:nvPr/>
        </p:nvSpPr>
        <p:spPr>
          <a:xfrm>
            <a:off x="1632030" y="4654940"/>
            <a:ext cx="2630805" cy="0"/>
          </a:xfrm>
          <a:custGeom>
            <a:avLst/>
            <a:gdLst/>
            <a:ahLst/>
            <a:cxnLst/>
            <a:rect l="l" t="t" r="r" b="b"/>
            <a:pathLst>
              <a:path w="2630804">
                <a:moveTo>
                  <a:pt x="0" y="0"/>
                </a:moveTo>
                <a:lnTo>
                  <a:pt x="2630444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FBB3623-C117-425B-A481-33D2B6322ED2}"/>
              </a:ext>
            </a:extLst>
          </p:cNvPr>
          <p:cNvSpPr/>
          <p:nvPr/>
        </p:nvSpPr>
        <p:spPr>
          <a:xfrm>
            <a:off x="2108565" y="2325549"/>
            <a:ext cx="0" cy="2569210"/>
          </a:xfrm>
          <a:custGeom>
            <a:avLst/>
            <a:gdLst/>
            <a:ahLst/>
            <a:cxnLst/>
            <a:rect l="l" t="t" r="r" b="b"/>
            <a:pathLst>
              <a:path h="2569210">
                <a:moveTo>
                  <a:pt x="0" y="2568704"/>
                </a:moveTo>
                <a:lnTo>
                  <a:pt x="1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A822A6-2E6C-46D7-8E97-5E52E507D76F}"/>
              </a:ext>
            </a:extLst>
          </p:cNvPr>
          <p:cNvSpPr/>
          <p:nvPr/>
        </p:nvSpPr>
        <p:spPr>
          <a:xfrm>
            <a:off x="2784081" y="4482367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1" y="343399"/>
                </a:move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92E7812-4C75-4E53-92B4-D64789F0E9EF}"/>
              </a:ext>
            </a:extLst>
          </p:cNvPr>
          <p:cNvSpPr/>
          <p:nvPr/>
        </p:nvSpPr>
        <p:spPr>
          <a:xfrm>
            <a:off x="4262474" y="4661419"/>
            <a:ext cx="1288415" cy="0"/>
          </a:xfrm>
          <a:custGeom>
            <a:avLst/>
            <a:gdLst/>
            <a:ahLst/>
            <a:cxnLst/>
            <a:rect l="l" t="t" r="r" b="b"/>
            <a:pathLst>
              <a:path w="1288414">
                <a:moveTo>
                  <a:pt x="0" y="0"/>
                </a:moveTo>
                <a:lnTo>
                  <a:pt x="1288369" y="1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80D2D83-E2E3-4EF7-BECF-59C82C0E9122}"/>
              </a:ext>
            </a:extLst>
          </p:cNvPr>
          <p:cNvSpPr/>
          <p:nvPr/>
        </p:nvSpPr>
        <p:spPr>
          <a:xfrm>
            <a:off x="2171927" y="2564392"/>
            <a:ext cx="2091055" cy="2091055"/>
          </a:xfrm>
          <a:custGeom>
            <a:avLst/>
            <a:gdLst/>
            <a:ahLst/>
            <a:cxnLst/>
            <a:rect l="l" t="t" r="r" b="b"/>
            <a:pathLst>
              <a:path w="2091054" h="2091054">
                <a:moveTo>
                  <a:pt x="0" y="0"/>
                </a:moveTo>
                <a:lnTo>
                  <a:pt x="2090506" y="2090506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C5D34F3-09C9-4E1F-859B-4FEBDD494627}"/>
              </a:ext>
            </a:extLst>
          </p:cNvPr>
          <p:cNvSpPr txBox="1"/>
          <p:nvPr/>
        </p:nvSpPr>
        <p:spPr>
          <a:xfrm>
            <a:off x="1254165" y="2462865"/>
            <a:ext cx="6407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71A3DB1-A97C-4CA5-9DBF-95FCE6D60983}"/>
              </a:ext>
            </a:extLst>
          </p:cNvPr>
          <p:cNvSpPr txBox="1"/>
          <p:nvPr/>
        </p:nvSpPr>
        <p:spPr>
          <a:xfrm>
            <a:off x="4594402" y="3762256"/>
            <a:ext cx="1812289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94339B2-D97F-48C1-A95C-8077C419C196}"/>
              </a:ext>
            </a:extLst>
          </p:cNvPr>
          <p:cNvSpPr txBox="1"/>
          <p:nvPr/>
        </p:nvSpPr>
        <p:spPr>
          <a:xfrm>
            <a:off x="233970" y="5341872"/>
            <a:ext cx="297307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5C390F1-9D5B-46CD-AC2D-10F6170F8478}"/>
              </a:ext>
            </a:extLst>
          </p:cNvPr>
          <p:cNvSpPr/>
          <p:nvPr/>
        </p:nvSpPr>
        <p:spPr>
          <a:xfrm>
            <a:off x="2071942" y="4738888"/>
            <a:ext cx="567690" cy="539115"/>
          </a:xfrm>
          <a:custGeom>
            <a:avLst/>
            <a:gdLst/>
            <a:ahLst/>
            <a:cxnLst/>
            <a:rect l="l" t="t" r="r" b="b"/>
            <a:pathLst>
              <a:path w="567689" h="539114">
                <a:moveTo>
                  <a:pt x="567085" y="0"/>
                </a:moveTo>
                <a:lnTo>
                  <a:pt x="444818" y="37169"/>
                </a:lnTo>
                <a:lnTo>
                  <a:pt x="471032" y="64816"/>
                </a:lnTo>
                <a:lnTo>
                  <a:pt x="0" y="511411"/>
                </a:lnTo>
                <a:lnTo>
                  <a:pt x="26214" y="539059"/>
                </a:lnTo>
                <a:lnTo>
                  <a:pt x="497246" y="92466"/>
                </a:lnTo>
                <a:lnTo>
                  <a:pt x="533502" y="92466"/>
                </a:lnTo>
                <a:lnTo>
                  <a:pt x="567085" y="0"/>
                </a:lnTo>
                <a:close/>
              </a:path>
              <a:path w="567689" h="539114">
                <a:moveTo>
                  <a:pt x="533502" y="92466"/>
                </a:moveTo>
                <a:lnTo>
                  <a:pt x="497246" y="92466"/>
                </a:lnTo>
                <a:lnTo>
                  <a:pt x="523460" y="120114"/>
                </a:lnTo>
                <a:lnTo>
                  <a:pt x="533502" y="92466"/>
                </a:lnTo>
                <a:close/>
              </a:path>
            </a:pathLst>
          </a:custGeom>
          <a:solidFill>
            <a:srgbClr val="333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869CB87-58AE-4308-8326-4A017436210E}"/>
              </a:ext>
            </a:extLst>
          </p:cNvPr>
          <p:cNvSpPr txBox="1"/>
          <p:nvPr/>
        </p:nvSpPr>
        <p:spPr>
          <a:xfrm>
            <a:off x="3396259" y="5396169"/>
            <a:ext cx="13531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“</a:t>
            </a:r>
            <a:r>
              <a:rPr sz="2800" spc="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6093C5C-46A2-4158-ACD8-8912EB780AD6}"/>
              </a:ext>
            </a:extLst>
          </p:cNvPr>
          <p:cNvSpPr txBox="1"/>
          <p:nvPr/>
        </p:nvSpPr>
        <p:spPr>
          <a:xfrm>
            <a:off x="7106546" y="923486"/>
            <a:ext cx="25863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64C25F3-2FCB-44AE-A046-E1BF1392ABAF}"/>
              </a:ext>
            </a:extLst>
          </p:cNvPr>
          <p:cNvSpPr txBox="1"/>
          <p:nvPr/>
        </p:nvSpPr>
        <p:spPr>
          <a:xfrm>
            <a:off x="7106546" y="1346798"/>
            <a:ext cx="4169410" cy="123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C11F6E68-85BB-4691-AF26-6A0F8F466A5A}"/>
              </a:ext>
            </a:extLst>
          </p:cNvPr>
          <p:cNvSpPr txBox="1"/>
          <p:nvPr/>
        </p:nvSpPr>
        <p:spPr>
          <a:xfrm>
            <a:off x="7106546" y="3057086"/>
            <a:ext cx="47040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EF37909-275A-40C4-B437-297DCCA801BD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194F45D-6366-4094-9F71-2469A33EEF4D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2BA99F7-B8B5-4412-88A8-F89E7875832A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F2B4CFA-A8D6-4A8D-AA12-19EEBDF4CD7F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80173893-1C65-401F-BE65-FE71EE6913D9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CBC25099-2921-4543-ACD6-E9DB3157F593}"/>
              </a:ext>
            </a:extLst>
          </p:cNvPr>
          <p:cNvSpPr txBox="1"/>
          <p:nvPr/>
        </p:nvSpPr>
        <p:spPr>
          <a:xfrm>
            <a:off x="3176607" y="2756217"/>
            <a:ext cx="18510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“H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Lo</a:t>
            </a:r>
            <a:r>
              <a:rPr sz="2800" dirty="0">
                <a:latin typeface="Calibri"/>
                <a:cs typeface="Calibri"/>
              </a:rPr>
              <a:t>ss”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左大括弧 25">
            <a:extLst>
              <a:ext uri="{FF2B5EF4-FFF2-40B4-BE49-F238E27FC236}">
                <a16:creationId xmlns:a16="http://schemas.microsoft.com/office/drawing/2014/main" id="{757EE195-4B13-4286-9850-F30458641162}"/>
              </a:ext>
            </a:extLst>
          </p:cNvPr>
          <p:cNvSpPr/>
          <p:nvPr/>
        </p:nvSpPr>
        <p:spPr>
          <a:xfrm rot="16200000">
            <a:off x="3430146" y="4341733"/>
            <a:ext cx="247132" cy="1353186"/>
          </a:xfrm>
          <a:prstGeom prst="leftBrace">
            <a:avLst>
              <a:gd name="adj1" fmla="val 49704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9216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EF4AAB-F80B-4991-82CD-7947846B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7B1AF40-A6F1-4711-AEE9-BBA5E058D0FB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0FD62AA-CEA3-46CB-9CE4-BC327C9E4500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B7F8B23-69BA-45F6-AD2D-E61E22F5E92A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1D67855-E50E-43DC-ABC9-1FD849E08E94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294845D-F3F2-450B-BE86-D9D869A83EA4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42DC104-1420-471E-BB79-D7B6A26976E3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665FED5-AE04-45C0-B7D2-CE7AF6F7D89A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FE88667-9114-4D24-A0BB-B1175A79046A}"/>
              </a:ext>
            </a:extLst>
          </p:cNvPr>
          <p:cNvSpPr txBox="1"/>
          <p:nvPr/>
        </p:nvSpPr>
        <p:spPr>
          <a:xfrm>
            <a:off x="7106546" y="923486"/>
            <a:ext cx="4704080" cy="251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412C92D-67F2-4B6A-A5EB-DF8DB5B62C98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A9F8088-14A2-4D2A-B7B3-0B30FEB63686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9">
            <a:extLst>
              <a:ext uri="{FF2B5EF4-FFF2-40B4-BE49-F238E27FC236}">
                <a16:creationId xmlns:a16="http://schemas.microsoft.com/office/drawing/2014/main" id="{7B1EFB7D-C144-4A16-9BA0-D47B645F1C0D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233209"/>
          <a:ext cx="5804000" cy="2238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78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4818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DDAE4B-A465-4206-8539-AA3419C4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AB44B70-5BD1-4C6D-B9FB-67A0C31B1196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9DBB744-E119-4AA8-9C73-252824008C49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293B673-36C6-4CCC-93FE-56414E174900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7B6A5BE-8D9F-4008-B1EA-2CEB3A79AB4B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498BF4B-17AE-4D06-889C-186023FCD907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7A6A3CD-B24F-40AC-9079-DFE7588DF8E5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60AB8F9-026D-4D61-966A-9E54DD62847A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1740E1C-7B8D-4190-A2D7-299551D7D4A1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D802B16-AD93-4DA2-9D00-0D9FD0B5BDAB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DC457C2-C28E-4923-AA72-FFFA791A89B4}"/>
              </a:ext>
            </a:extLst>
          </p:cNvPr>
          <p:cNvSpPr txBox="1"/>
          <p:nvPr/>
        </p:nvSpPr>
        <p:spPr>
          <a:xfrm>
            <a:off x="7106546" y="923486"/>
            <a:ext cx="4704080" cy="540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350">
              <a:latin typeface="Times New Roman"/>
              <a:cs typeface="Times New Roman"/>
            </a:endParaRPr>
          </a:p>
          <a:p>
            <a:pPr marL="320040">
              <a:lnSpc>
                <a:spcPts val="3345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3.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endParaRPr sz="2800">
              <a:latin typeface="Calibri"/>
              <a:cs typeface="Calibri"/>
            </a:endParaRPr>
          </a:p>
          <a:p>
            <a:pPr marL="563245">
              <a:lnSpc>
                <a:spcPts val="3345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-1.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3.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endParaRPr sz="2800">
              <a:latin typeface="Calibri"/>
              <a:cs typeface="Calibri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-3.9)</a:t>
            </a:r>
            <a:endParaRPr sz="2800">
              <a:latin typeface="Calibri"/>
              <a:cs typeface="Calibri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2.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2.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6F3B7550-C2DA-4E71-B240-46EF0C73B7CE}"/>
              </a:ext>
            </a:extLst>
          </p:cNvPr>
          <p:cNvGraphicFramePr>
            <a:graphicFrameLocks noGrp="1"/>
          </p:cNvGraphicFramePr>
          <p:nvPr/>
        </p:nvGraphicFramePr>
        <p:xfrm>
          <a:off x="187868" y="3177240"/>
          <a:ext cx="5827116" cy="3121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3757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7350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579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261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655"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431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579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1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spc="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sz="40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.9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57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E6A673-8A62-4ACD-B5E9-AA578E0D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3AA4637-6243-4E36-9815-F204BC5EB659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spc="-5" dirty="0">
                <a:solidFill>
                  <a:srgbClr val="196DB4"/>
                </a:solidFill>
                <a:latin typeface="Calibri Light"/>
                <a:cs typeface="Calibri Light"/>
              </a:rPr>
              <a:t>Prediction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231244-56D0-4821-8D76-DE7BB977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90" y="781966"/>
            <a:ext cx="1146017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89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6F9B7C-251C-4825-AFC9-74C627C2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33E90B6-701F-4D64-B505-F014A360DD50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47A67BB-6EA5-4670-94A9-4B3C030B2325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83DE95E-97D2-4622-9B78-212635AE77EE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8F2619F-2F92-4A33-92C0-37E5D8BD6A13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A220F3F-C65C-43E5-9682-51009A1B1442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79F98B6-1F28-44EF-ADE4-2633B49B7701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1B9950C-0083-459F-B334-94887F91326C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6126F96-29E5-41D2-BE38-1B162573F01A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597A670-8AD1-4AA1-BA0E-63A3BF387061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AAA6694-3C2E-44EE-95C7-7304033E747C}"/>
              </a:ext>
            </a:extLst>
          </p:cNvPr>
          <p:cNvSpPr/>
          <p:nvPr/>
        </p:nvSpPr>
        <p:spPr>
          <a:xfrm>
            <a:off x="3125148" y="3146949"/>
            <a:ext cx="1541145" cy="3121660"/>
          </a:xfrm>
          <a:custGeom>
            <a:avLst/>
            <a:gdLst/>
            <a:ahLst/>
            <a:cxnLst/>
            <a:rect l="l" t="t" r="r" b="b"/>
            <a:pathLst>
              <a:path w="1541145" h="3121660">
                <a:moveTo>
                  <a:pt x="0" y="0"/>
                </a:moveTo>
                <a:lnTo>
                  <a:pt x="1540799" y="0"/>
                </a:lnTo>
                <a:lnTo>
                  <a:pt x="1540799" y="3121079"/>
                </a:lnTo>
                <a:lnTo>
                  <a:pt x="0" y="312107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20508880-D2C6-4DB9-B976-42BF92DCC316}"/>
              </a:ext>
            </a:extLst>
          </p:cNvPr>
          <p:cNvSpPr txBox="1"/>
          <p:nvPr/>
        </p:nvSpPr>
        <p:spPr>
          <a:xfrm>
            <a:off x="210093" y="5685740"/>
            <a:ext cx="905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83777C0B-B787-4A68-8660-AC1FA194C60A}"/>
              </a:ext>
            </a:extLst>
          </p:cNvPr>
          <p:cNvSpPr txBox="1"/>
          <p:nvPr/>
        </p:nvSpPr>
        <p:spPr>
          <a:xfrm>
            <a:off x="1803808" y="5685740"/>
            <a:ext cx="6686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40365774-DB42-43DD-8958-B9089652C78D}"/>
              </a:ext>
            </a:extLst>
          </p:cNvPr>
          <p:cNvSpPr txBox="1"/>
          <p:nvPr/>
        </p:nvSpPr>
        <p:spPr>
          <a:xfrm>
            <a:off x="3758816" y="5685740"/>
            <a:ext cx="283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1374BAB-50C3-4095-B979-13DAE35EEE57}"/>
              </a:ext>
            </a:extLst>
          </p:cNvPr>
          <p:cNvSpPr txBox="1"/>
          <p:nvPr/>
        </p:nvSpPr>
        <p:spPr>
          <a:xfrm>
            <a:off x="7396746" y="5906091"/>
            <a:ext cx="4648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0AD014D5-94D2-407F-8F14-9ACC2AE34743}"/>
              </a:ext>
            </a:extLst>
          </p:cNvPr>
          <p:cNvSpPr txBox="1"/>
          <p:nvPr/>
        </p:nvSpPr>
        <p:spPr>
          <a:xfrm>
            <a:off x="7106546" y="923486"/>
            <a:ext cx="4704080" cy="4936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302895">
              <a:lnSpc>
                <a:spcPts val="3345"/>
              </a:lnSpc>
              <a:spcBef>
                <a:spcPts val="242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4.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endParaRPr sz="2800">
              <a:latin typeface="Calibri"/>
              <a:cs typeface="Calibri"/>
            </a:endParaRPr>
          </a:p>
          <a:p>
            <a:pPr marR="558165" algn="ctr">
              <a:lnSpc>
                <a:spcPts val="3345"/>
              </a:lnSpc>
            </a:pP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4.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endParaRPr sz="2800">
              <a:latin typeface="Calibri"/>
              <a:cs typeface="Calibri"/>
            </a:endParaRPr>
          </a:p>
          <a:p>
            <a:pPr marL="30289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-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-1.9)</a:t>
            </a:r>
            <a:endParaRPr sz="2800">
              <a:latin typeface="Calibri"/>
              <a:cs typeface="Calibri"/>
            </a:endParaRPr>
          </a:p>
          <a:p>
            <a:pPr marL="30289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8" name="object 12">
            <a:extLst>
              <a:ext uri="{FF2B5EF4-FFF2-40B4-BE49-F238E27FC236}">
                <a16:creationId xmlns:a16="http://schemas.microsoft.com/office/drawing/2014/main" id="{7BD8935E-B2CC-4723-8586-8E08B9CE62D2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165999"/>
          <a:ext cx="5804000" cy="2299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499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434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4960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4960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36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434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956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A50556-10D6-4FC1-954C-510ACF69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BAC6ADE-C432-4EA3-8492-37C6166413F6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C084351-4A7A-47B1-ACB8-BDB68193B731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4B4C530-FB64-4373-AE3B-3CD80B7ED2D6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EB35FCA-83D7-4709-B528-3BAB24C261BD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7DE5A20-7089-4BAE-9CD2-80BAEED29967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45E4054-5562-42A3-B5F7-6C8AC5B4AB05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D05F35D-F2AE-43F8-9A72-31E5A05C28A8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F4C93F7-45DC-4742-9C32-5148EDDC8A3A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1C08538-2004-4B86-800F-6C4D16B7171F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F90401B-0671-4829-9D8F-BF20B956A414}"/>
              </a:ext>
            </a:extLst>
          </p:cNvPr>
          <p:cNvSpPr/>
          <p:nvPr/>
        </p:nvSpPr>
        <p:spPr>
          <a:xfrm>
            <a:off x="4879749" y="3146949"/>
            <a:ext cx="1541145" cy="3121660"/>
          </a:xfrm>
          <a:custGeom>
            <a:avLst/>
            <a:gdLst/>
            <a:ahLst/>
            <a:cxnLst/>
            <a:rect l="l" t="t" r="r" b="b"/>
            <a:pathLst>
              <a:path w="1541145" h="3121660">
                <a:moveTo>
                  <a:pt x="0" y="0"/>
                </a:moveTo>
                <a:lnTo>
                  <a:pt x="1540799" y="0"/>
                </a:lnTo>
                <a:lnTo>
                  <a:pt x="1540799" y="3121079"/>
                </a:lnTo>
                <a:lnTo>
                  <a:pt x="0" y="312107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0157D793-060F-4515-AE32-62A01DC7628B}"/>
              </a:ext>
            </a:extLst>
          </p:cNvPr>
          <p:cNvSpPr txBox="1"/>
          <p:nvPr/>
        </p:nvSpPr>
        <p:spPr>
          <a:xfrm>
            <a:off x="210093" y="5685740"/>
            <a:ext cx="905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696BF59E-4D21-4FC7-97A0-882932BC163F}"/>
              </a:ext>
            </a:extLst>
          </p:cNvPr>
          <p:cNvSpPr txBox="1"/>
          <p:nvPr/>
        </p:nvSpPr>
        <p:spPr>
          <a:xfrm>
            <a:off x="1803808" y="5685740"/>
            <a:ext cx="6686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85698C50-5753-4A8E-A381-7AC867C73A33}"/>
              </a:ext>
            </a:extLst>
          </p:cNvPr>
          <p:cNvSpPr txBox="1"/>
          <p:nvPr/>
        </p:nvSpPr>
        <p:spPr>
          <a:xfrm>
            <a:off x="3758816" y="5685740"/>
            <a:ext cx="283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C315B93A-A476-45E5-B8B0-190F8BE46A8A}"/>
              </a:ext>
            </a:extLst>
          </p:cNvPr>
          <p:cNvSpPr txBox="1"/>
          <p:nvPr/>
        </p:nvSpPr>
        <p:spPr>
          <a:xfrm>
            <a:off x="7502753" y="5920617"/>
            <a:ext cx="917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12.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4102464-0DF5-4812-BBE4-923BA5D3D37F}"/>
              </a:ext>
            </a:extLst>
          </p:cNvPr>
          <p:cNvSpPr txBox="1"/>
          <p:nvPr/>
        </p:nvSpPr>
        <p:spPr>
          <a:xfrm>
            <a:off x="7106546" y="923486"/>
            <a:ext cx="4704080" cy="4951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408305">
              <a:lnSpc>
                <a:spcPts val="3345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-3.1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endParaRPr sz="2800" dirty="0">
              <a:latin typeface="Calibri"/>
              <a:cs typeface="Calibri"/>
            </a:endParaRPr>
          </a:p>
          <a:p>
            <a:pPr marR="19685" algn="ctr">
              <a:lnSpc>
                <a:spcPts val="3345"/>
              </a:lnSpc>
            </a:pP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-3.1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endParaRPr sz="2800" dirty="0">
              <a:latin typeface="Calibri"/>
              <a:cs typeface="Calibri"/>
            </a:endParaRPr>
          </a:p>
          <a:p>
            <a:pPr marL="40830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0,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  <a:p>
            <a:pPr marL="40830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6.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6.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18" name="object 12">
            <a:extLst>
              <a:ext uri="{FF2B5EF4-FFF2-40B4-BE49-F238E27FC236}">
                <a16:creationId xmlns:a16="http://schemas.microsoft.com/office/drawing/2014/main" id="{10E04E0D-E14E-4107-A2F3-A8786CC8BE4A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165999"/>
          <a:ext cx="6209563" cy="23054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499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6225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7">
            <a:extLst>
              <a:ext uri="{FF2B5EF4-FFF2-40B4-BE49-F238E27FC236}">
                <a16:creationId xmlns:a16="http://schemas.microsoft.com/office/drawing/2014/main" id="{38A45B02-19F2-4E21-8F9F-DAD7175D1FFE}"/>
              </a:ext>
            </a:extLst>
          </p:cNvPr>
          <p:cNvSpPr txBox="1"/>
          <p:nvPr/>
        </p:nvSpPr>
        <p:spPr>
          <a:xfrm>
            <a:off x="5073338" y="5685740"/>
            <a:ext cx="1739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9092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C23C2D-C276-49A5-8FC4-2CA7306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C588142-18D9-44D5-B53F-A45B6A579A7D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786D66-20E1-4713-B626-B1B1A7B1993D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652B0A-C833-443A-9E99-A2BABBF9A9FF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B1CB026-B6B9-4E12-AE4D-6AC112B46872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456FBD8-472B-4C44-832E-F0A8E8EEC374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C43EAE7-4363-40D6-B86E-F27453130F28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E8BE8DF-4C05-4939-8E37-909CE7D17A93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358C688-C617-458E-B1C1-94C2590FC59C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D0E8EAA-2EAD-421E-97BC-C865CB241C06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36F259B-95DC-49B3-937E-DFAC5832AA25}"/>
              </a:ext>
            </a:extLst>
          </p:cNvPr>
          <p:cNvSpPr txBox="1"/>
          <p:nvPr/>
        </p:nvSpPr>
        <p:spPr>
          <a:xfrm>
            <a:off x="7106546" y="923486"/>
            <a:ext cx="4704080" cy="464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>
              <a:latin typeface="Times New Roman"/>
              <a:cs typeface="Times New Roman"/>
            </a:endParaRPr>
          </a:p>
          <a:p>
            <a:pPr marL="408305" indent="-39624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>
              <a:latin typeface="Times New Roman"/>
              <a:cs typeface="Times New Roman"/>
            </a:endParaRPr>
          </a:p>
          <a:p>
            <a:pPr marL="408305" marR="835025" algn="ctr">
              <a:lnSpc>
                <a:spcPct val="1994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L =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F2A4A15-8871-425D-A8A8-6D4D23E28D1A}"/>
              </a:ext>
            </a:extLst>
          </p:cNvPr>
          <p:cNvSpPr txBox="1"/>
          <p:nvPr/>
        </p:nvSpPr>
        <p:spPr>
          <a:xfrm>
            <a:off x="7745641" y="5613524"/>
            <a:ext cx="9182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5.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27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931C406-A817-4F4B-A503-519582684630}"/>
              </a:ext>
            </a:extLst>
          </p:cNvPr>
          <p:cNvSpPr txBox="1"/>
          <p:nvPr/>
        </p:nvSpPr>
        <p:spPr>
          <a:xfrm>
            <a:off x="210093" y="5685740"/>
            <a:ext cx="905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0E2AB34-5C10-483C-8D30-FD48531623F2}"/>
              </a:ext>
            </a:extLst>
          </p:cNvPr>
          <p:cNvSpPr txBox="1"/>
          <p:nvPr/>
        </p:nvSpPr>
        <p:spPr>
          <a:xfrm>
            <a:off x="1803808" y="5685740"/>
            <a:ext cx="6686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1BA63C6-44CE-4755-8BF7-1ACC180B8097}"/>
              </a:ext>
            </a:extLst>
          </p:cNvPr>
          <p:cNvSpPr txBox="1"/>
          <p:nvPr/>
        </p:nvSpPr>
        <p:spPr>
          <a:xfrm>
            <a:off x="3758816" y="5685740"/>
            <a:ext cx="283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8F15399-1412-49F7-9ACF-E7F16AFB5AE3}"/>
              </a:ext>
            </a:extLst>
          </p:cNvPr>
          <p:cNvSpPr txBox="1"/>
          <p:nvPr/>
        </p:nvSpPr>
        <p:spPr>
          <a:xfrm>
            <a:off x="5073338" y="5685740"/>
            <a:ext cx="1739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 dirty="0">
              <a:latin typeface="Calibri"/>
              <a:cs typeface="Calibri"/>
            </a:endParaRP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AD676B60-7E5C-42CB-959E-C4D5949C9DF3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233209"/>
          <a:ext cx="5804000" cy="2238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78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0019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C23C2D-C276-49A5-8FC4-2CA7306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C588142-18D9-44D5-B53F-A45B6A579A7D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786D66-20E1-4713-B626-B1B1A7B1993D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652B0A-C833-443A-9E99-A2BABBF9A9FF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B1CB026-B6B9-4E12-AE4D-6AC112B46872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456FBD8-472B-4C44-832E-F0A8E8EEC374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C43EAE7-4363-40D6-B86E-F27453130F28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E8BE8DF-4C05-4939-8E37-909CE7D17A93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358C688-C617-458E-B1C1-94C2590FC59C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D0E8EAA-2EAD-421E-97BC-C865CB241C06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36F259B-95DC-49B3-937E-DFAC5832AA25}"/>
              </a:ext>
            </a:extLst>
          </p:cNvPr>
          <p:cNvSpPr txBox="1"/>
          <p:nvPr/>
        </p:nvSpPr>
        <p:spPr>
          <a:xfrm>
            <a:off x="7106546" y="923486"/>
            <a:ext cx="4704080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408305" indent="-39624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931C406-A817-4F4B-A503-519582684630}"/>
              </a:ext>
            </a:extLst>
          </p:cNvPr>
          <p:cNvSpPr txBox="1"/>
          <p:nvPr/>
        </p:nvSpPr>
        <p:spPr>
          <a:xfrm>
            <a:off x="210093" y="5685740"/>
            <a:ext cx="905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0E2AB34-5C10-483C-8D30-FD48531623F2}"/>
              </a:ext>
            </a:extLst>
          </p:cNvPr>
          <p:cNvSpPr txBox="1"/>
          <p:nvPr/>
        </p:nvSpPr>
        <p:spPr>
          <a:xfrm>
            <a:off x="1803808" y="5685740"/>
            <a:ext cx="6686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1BA63C6-44CE-4755-8BF7-1ACC180B8097}"/>
              </a:ext>
            </a:extLst>
          </p:cNvPr>
          <p:cNvSpPr txBox="1"/>
          <p:nvPr/>
        </p:nvSpPr>
        <p:spPr>
          <a:xfrm>
            <a:off x="3758816" y="5685740"/>
            <a:ext cx="283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8F15399-1412-49F7-9ACF-E7F16AFB5AE3}"/>
              </a:ext>
            </a:extLst>
          </p:cNvPr>
          <p:cNvSpPr txBox="1"/>
          <p:nvPr/>
        </p:nvSpPr>
        <p:spPr>
          <a:xfrm>
            <a:off x="5073338" y="5685740"/>
            <a:ext cx="1739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 dirty="0">
              <a:latin typeface="Calibri"/>
              <a:cs typeface="Calibri"/>
            </a:endParaRP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AD676B60-7E5C-42CB-959E-C4D5949C9DF3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233209"/>
          <a:ext cx="5804000" cy="2238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78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3">
            <a:extLst>
              <a:ext uri="{FF2B5EF4-FFF2-40B4-BE49-F238E27FC236}">
                <a16:creationId xmlns:a16="http://schemas.microsoft.com/office/drawing/2014/main" id="{E23BFD26-584D-4C90-BC43-926E94CDDE1C}"/>
              </a:ext>
            </a:extLst>
          </p:cNvPr>
          <p:cNvSpPr txBox="1"/>
          <p:nvPr/>
        </p:nvSpPr>
        <p:spPr>
          <a:xfrm>
            <a:off x="7502753" y="4549151"/>
            <a:ext cx="3500754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b="1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CEDB140D-D2EB-4D80-998A-12E8A53BA76D}"/>
              </a:ext>
            </a:extLst>
          </p:cNvPr>
          <p:cNvSpPr txBox="1"/>
          <p:nvPr/>
        </p:nvSpPr>
        <p:spPr>
          <a:xfrm>
            <a:off x="7502753" y="5400030"/>
            <a:ext cx="34232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a b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41674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C23C2D-C276-49A5-8FC4-2CA7306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C588142-18D9-44D5-B53F-A45B6A579A7D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786D66-20E1-4713-B626-B1B1A7B1993D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652B0A-C833-443A-9E99-A2BABBF9A9FF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B1CB026-B6B9-4E12-AE4D-6AC112B46872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456FBD8-472B-4C44-832E-F0A8E8EEC374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C43EAE7-4363-40D6-B86E-F27453130F28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E8BE8DF-4C05-4939-8E37-909CE7D17A93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358C688-C617-458E-B1C1-94C2590FC59C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D0E8EAA-2EAD-421E-97BC-C865CB241C06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36F259B-95DC-49B3-937E-DFAC5832AA25}"/>
              </a:ext>
            </a:extLst>
          </p:cNvPr>
          <p:cNvSpPr txBox="1"/>
          <p:nvPr/>
        </p:nvSpPr>
        <p:spPr>
          <a:xfrm>
            <a:off x="7106546" y="923486"/>
            <a:ext cx="4704080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408305" indent="-39624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931C406-A817-4F4B-A503-519582684630}"/>
              </a:ext>
            </a:extLst>
          </p:cNvPr>
          <p:cNvSpPr txBox="1"/>
          <p:nvPr/>
        </p:nvSpPr>
        <p:spPr>
          <a:xfrm>
            <a:off x="210093" y="5685740"/>
            <a:ext cx="905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0E2AB34-5C10-483C-8D30-FD48531623F2}"/>
              </a:ext>
            </a:extLst>
          </p:cNvPr>
          <p:cNvSpPr txBox="1"/>
          <p:nvPr/>
        </p:nvSpPr>
        <p:spPr>
          <a:xfrm>
            <a:off x="1803808" y="5685740"/>
            <a:ext cx="6686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1BA63C6-44CE-4755-8BF7-1ACC180B8097}"/>
              </a:ext>
            </a:extLst>
          </p:cNvPr>
          <p:cNvSpPr txBox="1"/>
          <p:nvPr/>
        </p:nvSpPr>
        <p:spPr>
          <a:xfrm>
            <a:off x="3758816" y="5685740"/>
            <a:ext cx="283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8F15399-1412-49F7-9ACF-E7F16AFB5AE3}"/>
              </a:ext>
            </a:extLst>
          </p:cNvPr>
          <p:cNvSpPr txBox="1"/>
          <p:nvPr/>
        </p:nvSpPr>
        <p:spPr>
          <a:xfrm>
            <a:off x="5073338" y="5685740"/>
            <a:ext cx="1739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 dirty="0">
              <a:latin typeface="Calibri"/>
              <a:cs typeface="Calibri"/>
            </a:endParaRP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AD676B60-7E5C-42CB-959E-C4D5949C9DF3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233209"/>
          <a:ext cx="5804000" cy="2238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78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object 13">
            <a:extLst>
              <a:ext uri="{FF2B5EF4-FFF2-40B4-BE49-F238E27FC236}">
                <a16:creationId xmlns:a16="http://schemas.microsoft.com/office/drawing/2014/main" id="{9FBC1B83-366E-466C-B4F3-3BE64285BFED}"/>
              </a:ext>
            </a:extLst>
          </p:cNvPr>
          <p:cNvSpPr txBox="1"/>
          <p:nvPr/>
        </p:nvSpPr>
        <p:spPr>
          <a:xfrm>
            <a:off x="7745916" y="4710633"/>
            <a:ext cx="31597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Calibri"/>
                <a:cs typeface="Calibri"/>
              </a:rPr>
              <a:t>Q</a:t>
            </a:r>
            <a:r>
              <a:rPr sz="2800" b="1" spc="-10" dirty="0">
                <a:latin typeface="Calibri"/>
                <a:cs typeface="Calibri"/>
              </a:rPr>
              <a:t>2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m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30C0EC89-85DB-481C-8254-C4BDF5CFF07F}"/>
              </a:ext>
            </a:extLst>
          </p:cNvPr>
          <p:cNvSpPr txBox="1"/>
          <p:nvPr/>
        </p:nvSpPr>
        <p:spPr>
          <a:xfrm>
            <a:off x="7745916" y="5133945"/>
            <a:ext cx="33108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x 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ss?</a:t>
            </a:r>
          </a:p>
        </p:txBody>
      </p:sp>
    </p:spTree>
    <p:extLst>
      <p:ext uri="{BB962C8B-B14F-4D97-AF65-F5344CB8AC3E}">
        <p14:creationId xmlns:p14="http://schemas.microsoft.com/office/powerpoint/2010/main" val="32734349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C23C2D-C276-49A5-8FC4-2CA7306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C588142-18D9-44D5-B53F-A45B6A579A7D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786D66-20E1-4713-B626-B1B1A7B1993D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652B0A-C833-443A-9E99-A2BABBF9A9FF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B1CB026-B6B9-4E12-AE4D-6AC112B46872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456FBD8-472B-4C44-832E-F0A8E8EEC374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C43EAE7-4363-40D6-B86E-F27453130F28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E8BE8DF-4C05-4939-8E37-909CE7D17A93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358C688-C617-458E-B1C1-94C2590FC59C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D0E8EAA-2EAD-421E-97BC-C865CB241C06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36F259B-95DC-49B3-937E-DFAC5832AA25}"/>
              </a:ext>
            </a:extLst>
          </p:cNvPr>
          <p:cNvSpPr txBox="1"/>
          <p:nvPr/>
        </p:nvSpPr>
        <p:spPr>
          <a:xfrm>
            <a:off x="7106546" y="923486"/>
            <a:ext cx="4704080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408305" indent="-39624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931C406-A817-4F4B-A503-519582684630}"/>
              </a:ext>
            </a:extLst>
          </p:cNvPr>
          <p:cNvSpPr txBox="1"/>
          <p:nvPr/>
        </p:nvSpPr>
        <p:spPr>
          <a:xfrm>
            <a:off x="210093" y="5685740"/>
            <a:ext cx="905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0E2AB34-5C10-483C-8D30-FD48531623F2}"/>
              </a:ext>
            </a:extLst>
          </p:cNvPr>
          <p:cNvSpPr txBox="1"/>
          <p:nvPr/>
        </p:nvSpPr>
        <p:spPr>
          <a:xfrm>
            <a:off x="1803808" y="5685740"/>
            <a:ext cx="6686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1BA63C6-44CE-4755-8BF7-1ACC180B8097}"/>
              </a:ext>
            </a:extLst>
          </p:cNvPr>
          <p:cNvSpPr txBox="1"/>
          <p:nvPr/>
        </p:nvSpPr>
        <p:spPr>
          <a:xfrm>
            <a:off x="3758816" y="5685740"/>
            <a:ext cx="283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8F15399-1412-49F7-9ACF-E7F16AFB5AE3}"/>
              </a:ext>
            </a:extLst>
          </p:cNvPr>
          <p:cNvSpPr txBox="1"/>
          <p:nvPr/>
        </p:nvSpPr>
        <p:spPr>
          <a:xfrm>
            <a:off x="5073338" y="5685740"/>
            <a:ext cx="1739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 dirty="0">
              <a:latin typeface="Calibri"/>
              <a:cs typeface="Calibri"/>
            </a:endParaRP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AD676B60-7E5C-42CB-959E-C4D5949C9DF3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233209"/>
          <a:ext cx="5804000" cy="2238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78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3">
            <a:extLst>
              <a:ext uri="{FF2B5EF4-FFF2-40B4-BE49-F238E27FC236}">
                <a16:creationId xmlns:a16="http://schemas.microsoft.com/office/drawing/2014/main" id="{A70D21BD-2402-459D-82E5-E8A431891ED0}"/>
              </a:ext>
            </a:extLst>
          </p:cNvPr>
          <p:cNvSpPr txBox="1"/>
          <p:nvPr/>
        </p:nvSpPr>
        <p:spPr>
          <a:xfrm>
            <a:off x="7745916" y="4615488"/>
            <a:ext cx="285940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b="1" spc="-20" dirty="0">
                <a:latin typeface="Calibri"/>
                <a:cs typeface="Calibri"/>
              </a:rPr>
              <a:t>Q</a:t>
            </a:r>
            <a:r>
              <a:rPr sz="2800" b="1" spc="-10" dirty="0">
                <a:latin typeface="Calibri"/>
                <a:cs typeface="Calibri"/>
              </a:rPr>
              <a:t>3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m,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E44F52E-FC05-49C4-B6FD-F1ED84F13A5E}"/>
              </a:ext>
            </a:extLst>
          </p:cNvPr>
          <p:cNvSpPr txBox="1"/>
          <p:nvPr/>
        </p:nvSpPr>
        <p:spPr>
          <a:xfrm>
            <a:off x="7745916" y="5466367"/>
            <a:ext cx="32607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60624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C23C2D-C276-49A5-8FC4-2CA7306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C588142-18D9-44D5-B53F-A45B6A579A7D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786D66-20E1-4713-B626-B1B1A7B1993D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652B0A-C833-443A-9E99-A2BABBF9A9FF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B1CB026-B6B9-4E12-AE4D-6AC112B46872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456FBD8-472B-4C44-832E-F0A8E8EEC374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C43EAE7-4363-40D6-B86E-F27453130F28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E8BE8DF-4C05-4939-8E37-909CE7D17A93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358C688-C617-458E-B1C1-94C2590FC59C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D0E8EAA-2EAD-421E-97BC-C865CB241C06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36F259B-95DC-49B3-937E-DFAC5832AA25}"/>
              </a:ext>
            </a:extLst>
          </p:cNvPr>
          <p:cNvSpPr txBox="1"/>
          <p:nvPr/>
        </p:nvSpPr>
        <p:spPr>
          <a:xfrm>
            <a:off x="7106546" y="923486"/>
            <a:ext cx="4704080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408305" indent="-39624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931C406-A817-4F4B-A503-519582684630}"/>
              </a:ext>
            </a:extLst>
          </p:cNvPr>
          <p:cNvSpPr txBox="1"/>
          <p:nvPr/>
        </p:nvSpPr>
        <p:spPr>
          <a:xfrm>
            <a:off x="210093" y="5685740"/>
            <a:ext cx="905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0E2AB34-5C10-483C-8D30-FD48531623F2}"/>
              </a:ext>
            </a:extLst>
          </p:cNvPr>
          <p:cNvSpPr txBox="1"/>
          <p:nvPr/>
        </p:nvSpPr>
        <p:spPr>
          <a:xfrm>
            <a:off x="1803808" y="5685740"/>
            <a:ext cx="6686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1BA63C6-44CE-4755-8BF7-1ACC180B8097}"/>
              </a:ext>
            </a:extLst>
          </p:cNvPr>
          <p:cNvSpPr txBox="1"/>
          <p:nvPr/>
        </p:nvSpPr>
        <p:spPr>
          <a:xfrm>
            <a:off x="3758816" y="5685740"/>
            <a:ext cx="283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8F15399-1412-49F7-9ACF-E7F16AFB5AE3}"/>
              </a:ext>
            </a:extLst>
          </p:cNvPr>
          <p:cNvSpPr txBox="1"/>
          <p:nvPr/>
        </p:nvSpPr>
        <p:spPr>
          <a:xfrm>
            <a:off x="5073338" y="5685740"/>
            <a:ext cx="1739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 dirty="0">
              <a:latin typeface="Calibri"/>
              <a:cs typeface="Calibri"/>
            </a:endParaRP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AD676B60-7E5C-42CB-959E-C4D5949C9DF3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233209"/>
          <a:ext cx="5804000" cy="2238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78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3">
            <a:extLst>
              <a:ext uri="{FF2B5EF4-FFF2-40B4-BE49-F238E27FC236}">
                <a16:creationId xmlns:a16="http://schemas.microsoft.com/office/drawing/2014/main" id="{85C41BBD-2C73-40A2-AFC9-820830E6425B}"/>
              </a:ext>
            </a:extLst>
          </p:cNvPr>
          <p:cNvSpPr txBox="1"/>
          <p:nvPr/>
        </p:nvSpPr>
        <p:spPr>
          <a:xfrm>
            <a:off x="7576767" y="4615488"/>
            <a:ext cx="3567429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b="1" spc="-20" dirty="0">
                <a:latin typeface="Calibri"/>
                <a:cs typeface="Calibri"/>
              </a:rPr>
              <a:t>Q</a:t>
            </a:r>
            <a:r>
              <a:rPr sz="2800" b="1" spc="-10" dirty="0">
                <a:latin typeface="Calibri"/>
                <a:cs typeface="Calibri"/>
              </a:rPr>
              <a:t>4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0516A153-5635-448A-8C3B-52FE20834518}"/>
              </a:ext>
            </a:extLst>
          </p:cNvPr>
          <p:cNvSpPr txBox="1"/>
          <p:nvPr/>
        </p:nvSpPr>
        <p:spPr>
          <a:xfrm>
            <a:off x="7576767" y="5466367"/>
            <a:ext cx="3510279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?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(i</a:t>
            </a:r>
            <a:r>
              <a:rPr sz="2800" dirty="0">
                <a:latin typeface="Calibri"/>
                <a:cs typeface="Calibri"/>
              </a:rPr>
              <a:t>nc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ud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 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</a:t>
            </a:r>
            <a:r>
              <a:rPr sz="2775" spc="-7" baseline="-19519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31425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C23C2D-C276-49A5-8FC4-2CA7306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C588142-18D9-44D5-B53F-A45B6A579A7D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786D66-20E1-4713-B626-B1B1A7B1993D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652B0A-C833-443A-9E99-A2BABBF9A9FF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B1CB026-B6B9-4E12-AE4D-6AC112B46872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456FBD8-472B-4C44-832E-F0A8E8EEC374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C43EAE7-4363-40D6-B86E-F27453130F28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E8BE8DF-4C05-4939-8E37-909CE7D17A93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358C688-C617-458E-B1C1-94C2590FC59C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D0E8EAA-2EAD-421E-97BC-C865CB241C06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36F259B-95DC-49B3-937E-DFAC5832AA25}"/>
              </a:ext>
            </a:extLst>
          </p:cNvPr>
          <p:cNvSpPr txBox="1"/>
          <p:nvPr/>
        </p:nvSpPr>
        <p:spPr>
          <a:xfrm>
            <a:off x="7106546" y="923486"/>
            <a:ext cx="4704080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408305" indent="-39624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lang="zh-TW" altLang="en-US"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931C406-A817-4F4B-A503-519582684630}"/>
              </a:ext>
            </a:extLst>
          </p:cNvPr>
          <p:cNvSpPr txBox="1"/>
          <p:nvPr/>
        </p:nvSpPr>
        <p:spPr>
          <a:xfrm>
            <a:off x="210093" y="5685740"/>
            <a:ext cx="905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0E2AB34-5C10-483C-8D30-FD48531623F2}"/>
              </a:ext>
            </a:extLst>
          </p:cNvPr>
          <p:cNvSpPr txBox="1"/>
          <p:nvPr/>
        </p:nvSpPr>
        <p:spPr>
          <a:xfrm>
            <a:off x="1803808" y="5685740"/>
            <a:ext cx="6686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1BA63C6-44CE-4755-8BF7-1ACC180B8097}"/>
              </a:ext>
            </a:extLst>
          </p:cNvPr>
          <p:cNvSpPr txBox="1"/>
          <p:nvPr/>
        </p:nvSpPr>
        <p:spPr>
          <a:xfrm>
            <a:off x="3758816" y="5685740"/>
            <a:ext cx="283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8F15399-1412-49F7-9ACF-E7F16AFB5AE3}"/>
              </a:ext>
            </a:extLst>
          </p:cNvPr>
          <p:cNvSpPr txBox="1"/>
          <p:nvPr/>
        </p:nvSpPr>
        <p:spPr>
          <a:xfrm>
            <a:off x="5073338" y="5685740"/>
            <a:ext cx="1739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 dirty="0">
              <a:latin typeface="Calibri"/>
              <a:cs typeface="Calibri"/>
            </a:endParaRP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AD676B60-7E5C-42CB-959E-C4D5949C9DF3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233209"/>
          <a:ext cx="5804000" cy="2238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78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13">
            <a:extLst>
              <a:ext uri="{FF2B5EF4-FFF2-40B4-BE49-F238E27FC236}">
                <a16:creationId xmlns:a16="http://schemas.microsoft.com/office/drawing/2014/main" id="{1B714AC1-C5AF-4750-A3D9-708211BFF1F8}"/>
              </a:ext>
            </a:extLst>
          </p:cNvPr>
          <p:cNvSpPr txBox="1"/>
          <p:nvPr/>
        </p:nvSpPr>
        <p:spPr>
          <a:xfrm>
            <a:off x="7539855" y="4752020"/>
            <a:ext cx="36506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Calibri"/>
                <a:cs typeface="Calibri"/>
              </a:rPr>
              <a:t>Q</a:t>
            </a:r>
            <a:r>
              <a:rPr sz="2800" b="1" spc="-10" dirty="0">
                <a:latin typeface="Calibri"/>
                <a:cs typeface="Calibri"/>
              </a:rPr>
              <a:t>5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7DE2BCB8-B2AC-4DB1-B1CE-53C3FDD663F4}"/>
              </a:ext>
            </a:extLst>
          </p:cNvPr>
          <p:cNvSpPr txBox="1"/>
          <p:nvPr/>
        </p:nvSpPr>
        <p:spPr>
          <a:xfrm>
            <a:off x="7539855" y="5175331"/>
            <a:ext cx="371347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a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um?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94524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C23C2D-C276-49A5-8FC4-2CA73065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C588142-18D9-44D5-B53F-A45B6A579A7D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786D66-20E1-4713-B626-B1B1A7B1993D}"/>
              </a:ext>
            </a:extLst>
          </p:cNvPr>
          <p:cNvSpPr/>
          <p:nvPr/>
        </p:nvSpPr>
        <p:spPr>
          <a:xfrm>
            <a:off x="9748290" y="778929"/>
            <a:ext cx="1229184" cy="5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652B0A-C833-443A-9E99-A2BABBF9A9FF}"/>
              </a:ext>
            </a:extLst>
          </p:cNvPr>
          <p:cNvSpPr/>
          <p:nvPr/>
        </p:nvSpPr>
        <p:spPr>
          <a:xfrm>
            <a:off x="7770567" y="2170046"/>
            <a:ext cx="2058243" cy="429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456FBD8-472B-4C44-832E-F0A8E8EEC374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C43EAE7-4363-40D6-B86E-F27453130F28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E8BE8DF-4C05-4939-8E37-909CE7D17A93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358C688-C617-458E-B1C1-94C2590FC59C}"/>
              </a:ext>
            </a:extLst>
          </p:cNvPr>
          <p:cNvSpPr/>
          <p:nvPr/>
        </p:nvSpPr>
        <p:spPr>
          <a:xfrm>
            <a:off x="9098133" y="1296530"/>
            <a:ext cx="413373" cy="528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D0E8EAA-2EAD-421E-97BC-C865CB241C06}"/>
              </a:ext>
            </a:extLst>
          </p:cNvPr>
          <p:cNvSpPr/>
          <p:nvPr/>
        </p:nvSpPr>
        <p:spPr>
          <a:xfrm>
            <a:off x="7296108" y="1294636"/>
            <a:ext cx="413373" cy="528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931C406-A817-4F4B-A503-519582684630}"/>
              </a:ext>
            </a:extLst>
          </p:cNvPr>
          <p:cNvSpPr txBox="1"/>
          <p:nvPr/>
        </p:nvSpPr>
        <p:spPr>
          <a:xfrm>
            <a:off x="210093" y="5685740"/>
            <a:ext cx="9055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0E2AB34-5C10-483C-8D30-FD48531623F2}"/>
              </a:ext>
            </a:extLst>
          </p:cNvPr>
          <p:cNvSpPr txBox="1"/>
          <p:nvPr/>
        </p:nvSpPr>
        <p:spPr>
          <a:xfrm>
            <a:off x="1803808" y="5685740"/>
            <a:ext cx="6686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1BA63C6-44CE-4755-8BF7-1ACC180B8097}"/>
              </a:ext>
            </a:extLst>
          </p:cNvPr>
          <p:cNvSpPr txBox="1"/>
          <p:nvPr/>
        </p:nvSpPr>
        <p:spPr>
          <a:xfrm>
            <a:off x="3758816" y="5685740"/>
            <a:ext cx="2832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8F15399-1412-49F7-9ACF-E7F16AFB5AE3}"/>
              </a:ext>
            </a:extLst>
          </p:cNvPr>
          <p:cNvSpPr txBox="1"/>
          <p:nvPr/>
        </p:nvSpPr>
        <p:spPr>
          <a:xfrm>
            <a:off x="5073338" y="5685740"/>
            <a:ext cx="17399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40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0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endParaRPr sz="4000" dirty="0">
              <a:latin typeface="Calibri"/>
              <a:cs typeface="Calibri"/>
            </a:endParaRP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AD676B60-7E5C-42CB-959E-C4D5949C9DF3}"/>
              </a:ext>
            </a:extLst>
          </p:cNvPr>
          <p:cNvGraphicFramePr>
            <a:graphicFrameLocks noGrp="1"/>
          </p:cNvGraphicFramePr>
          <p:nvPr/>
        </p:nvGraphicFramePr>
        <p:xfrm>
          <a:off x="210982" y="3233209"/>
          <a:ext cx="5804000" cy="2238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7788"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308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object 12">
            <a:extLst>
              <a:ext uri="{FF2B5EF4-FFF2-40B4-BE49-F238E27FC236}">
                <a16:creationId xmlns:a16="http://schemas.microsoft.com/office/drawing/2014/main" id="{56E3F830-037D-4AF0-BF92-3F9F48BB0E23}"/>
              </a:ext>
            </a:extLst>
          </p:cNvPr>
          <p:cNvSpPr txBox="1"/>
          <p:nvPr/>
        </p:nvSpPr>
        <p:spPr>
          <a:xfrm>
            <a:off x="7106546" y="923486"/>
            <a:ext cx="4704080" cy="433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  <a:tabLst>
                <a:tab pos="687070" algn="l"/>
                <a:tab pos="2438400" algn="l"/>
              </a:tabLst>
            </a:pPr>
            <a:r>
              <a:rPr sz="2800" dirty="0">
                <a:latin typeface="Calibri"/>
                <a:cs typeface="Calibri"/>
              </a:rPr>
              <a:t>(	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5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2255" algn="l"/>
              </a:tabLst>
            </a:pP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700405" indent="-68834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rm: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3950" dirty="0">
              <a:latin typeface="Times New Roman"/>
              <a:cs typeface="Times New Roman"/>
            </a:endParaRPr>
          </a:p>
          <a:p>
            <a:pPr marL="700405" marR="1054735">
              <a:lnSpc>
                <a:spcPts val="3329"/>
              </a:lnSpc>
            </a:pPr>
            <a:r>
              <a:rPr sz="2800" b="1" spc="-20" dirty="0">
                <a:latin typeface="Calibri"/>
                <a:cs typeface="Calibri"/>
              </a:rPr>
              <a:t>Q</a:t>
            </a:r>
            <a:r>
              <a:rPr sz="2800" b="1" spc="-10" dirty="0">
                <a:latin typeface="Calibri"/>
                <a:cs typeface="Calibri"/>
              </a:rPr>
              <a:t>6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u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d?</a:t>
            </a: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38C49FD8-BC44-4620-824D-C1FAB4269B74}"/>
              </a:ext>
            </a:extLst>
          </p:cNvPr>
          <p:cNvSpPr/>
          <p:nvPr/>
        </p:nvSpPr>
        <p:spPr>
          <a:xfrm>
            <a:off x="6651215" y="5281922"/>
            <a:ext cx="5307210" cy="627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F8C99CB4-A95C-42B9-AAF1-4285F12BA4EF}"/>
              </a:ext>
            </a:extLst>
          </p:cNvPr>
          <p:cNvSpPr/>
          <p:nvPr/>
        </p:nvSpPr>
        <p:spPr>
          <a:xfrm>
            <a:off x="6857289" y="3558917"/>
            <a:ext cx="5242303" cy="5620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5530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83D4E3-FADB-47A9-874D-9700D852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129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8A4365-CA89-4C19-810B-5B2BD4EED3C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Cross – Entropy Loss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778556E-2E4E-4C62-BB4C-280C36E7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762000"/>
            <a:ext cx="1186980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14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56922B-1DA5-4C5C-B271-ED76A8CE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36D3744-DE25-4AC8-BC40-6527EE3DB838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spc="-5" dirty="0">
                <a:solidFill>
                  <a:srgbClr val="196DB4"/>
                </a:solidFill>
                <a:latin typeface="Calibri Light"/>
                <a:cs typeface="Calibri Light"/>
              </a:rPr>
              <a:t>Prediction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6756EF-C8E9-46C9-B1E1-E14F1BA7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066470"/>
            <a:ext cx="10774279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936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83D4E3-FADB-47A9-874D-9700D852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130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8A4365-CA89-4C19-810B-5B2BD4EED3C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Cross – Entropy Loss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778556E-2E4E-4C62-BB4C-280C36E7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762000"/>
            <a:ext cx="11869806" cy="55347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ED9B6B-B5FB-4E6E-B7DC-7679FD8BD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633" y="3255746"/>
            <a:ext cx="4801270" cy="20195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EDAB4F-7373-4EAD-9401-309CDCCF8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176" y="5876894"/>
            <a:ext cx="97168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264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83D4E3-FADB-47A9-874D-9700D852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131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8A4365-CA89-4C19-810B-5B2BD4EED3C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Cross – Entropy Loss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778556E-2E4E-4C62-BB4C-280C36E7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762000"/>
            <a:ext cx="11869806" cy="553479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90CA628-7C04-4A57-9EBC-F89ECB81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043" y="5862426"/>
            <a:ext cx="3048425" cy="4572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2C344D-3CEA-4394-9344-5A1125113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57" y="3272465"/>
            <a:ext cx="4820323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355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3917E5D-9496-433F-B66B-791426C14534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Cross – Entropy Loss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689AE9-81F0-4824-86FB-FE0C96A53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762000"/>
            <a:ext cx="11869806" cy="553479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B0EDE2-033D-44C5-A4A2-9899348E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132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4C9D1F-B7CF-4E1A-AB0A-F7B8BA8B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10" y="5893885"/>
            <a:ext cx="4791744" cy="4572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4FB7B33-17BC-441B-B084-1B0812188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212" y="3206636"/>
            <a:ext cx="4772691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300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7EBEC11-3A69-4347-827C-967F84AA2F5C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Cross – Entropy Loss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ED5414-78E3-4D27-9B86-DB1EDBDB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762000"/>
            <a:ext cx="11869806" cy="553479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1DD340-A7E5-4B09-8742-75C05AED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133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7B230F-2F03-4F08-BAD6-614EC3CA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33" y="5916349"/>
            <a:ext cx="5096586" cy="362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C8275B-246B-4348-A35C-8ED1C8A2A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149" y="3124030"/>
            <a:ext cx="434400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608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9F1B60C-DD3E-4CBD-AA82-4455DF85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134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A94A3A-C56F-486B-B6F5-423DCCC8F20E}"/>
              </a:ext>
            </a:extLst>
          </p:cNvPr>
          <p:cNvSpPr txBox="1"/>
          <p:nvPr/>
        </p:nvSpPr>
        <p:spPr>
          <a:xfrm>
            <a:off x="838200" y="496348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Multiclass Classification: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400" dirty="0">
                <a:solidFill>
                  <a:srgbClr val="266AA4"/>
                </a:solidFill>
                <a:ea typeface="新細明體" panose="02020500000000000000" pitchFamily="18" charset="-120"/>
              </a:rPr>
              <a:t>Hinge vs Cross-Entropy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430F93-C1FF-4AEB-A307-962BDCB7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2285840"/>
            <a:ext cx="956443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773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49F0FC-F19B-4B16-BCDB-F328387B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B4985BF-A4E1-4C7C-A89F-3F5917F42C04}"/>
              </a:ext>
            </a:extLst>
          </p:cNvPr>
          <p:cNvSpPr txBox="1"/>
          <p:nvPr/>
        </p:nvSpPr>
        <p:spPr>
          <a:xfrm>
            <a:off x="838200" y="191421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 : </a:t>
            </a:r>
            <a:r>
              <a:rPr lang="en-US" altLang="zh-TW" sz="4400" dirty="0">
                <a:solidFill>
                  <a:srgbClr val="266AA4"/>
                </a:solidFill>
                <a:ea typeface="新細明體" panose="02020500000000000000" pitchFamily="18" charset="-120"/>
              </a:rPr>
              <a:t>Hinge vs Cross-Entropy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7D5695-A3C8-4139-A79D-13D603D3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" y="801021"/>
            <a:ext cx="1191743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837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1227B0-E654-45FB-879A-5B3B9445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684E306-FDB2-43C7-BDBE-220C763E305C}"/>
              </a:ext>
            </a:extLst>
          </p:cNvPr>
          <p:cNvSpPr txBox="1"/>
          <p:nvPr/>
        </p:nvSpPr>
        <p:spPr>
          <a:xfrm>
            <a:off x="838200" y="191421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 : </a:t>
            </a:r>
            <a:r>
              <a:rPr lang="en-US" altLang="zh-TW" sz="4400" dirty="0">
                <a:solidFill>
                  <a:srgbClr val="266AA4"/>
                </a:solidFill>
                <a:ea typeface="新細明體" panose="02020500000000000000" pitchFamily="18" charset="-120"/>
              </a:rPr>
              <a:t>Hinge vs Cross-Entropy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2F8E6C-1F29-44E4-BB9D-2DDB4587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4" y="889234"/>
            <a:ext cx="11516807" cy="47827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C269E0A-0E1C-4797-ABC5-AB9D8E2B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65" y="5760235"/>
            <a:ext cx="3351523" cy="5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253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5B7E64-829F-45CB-9C03-EFE032D8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137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C3BA532-B494-446A-826A-4D90601A2DAC}"/>
              </a:ext>
            </a:extLst>
          </p:cNvPr>
          <p:cNvSpPr txBox="1"/>
          <p:nvPr/>
        </p:nvSpPr>
        <p:spPr>
          <a:xfrm>
            <a:off x="838200" y="191421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 : </a:t>
            </a:r>
            <a:r>
              <a:rPr lang="en-US" altLang="zh-TW" sz="4400" dirty="0">
                <a:solidFill>
                  <a:srgbClr val="266AA4"/>
                </a:solidFill>
                <a:ea typeface="新細明體" panose="02020500000000000000" pitchFamily="18" charset="-120"/>
              </a:rPr>
              <a:t>Hinge vs Cross-Entropy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5FAE4D-D431-4F5C-A867-7663F1D2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4" y="889234"/>
            <a:ext cx="11516807" cy="47827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AB35A6-80AC-4D6D-9C21-0995320E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078" y="2525086"/>
            <a:ext cx="3491533" cy="34143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90D100-A81D-4BBB-9944-4AD38AD493ED}"/>
              </a:ext>
            </a:extLst>
          </p:cNvPr>
          <p:cNvSpPr/>
          <p:nvPr/>
        </p:nvSpPr>
        <p:spPr>
          <a:xfrm>
            <a:off x="8229600" y="3288484"/>
            <a:ext cx="620785" cy="140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A8195D-1BDB-4DDC-9531-B692BD7020A6}"/>
              </a:ext>
            </a:extLst>
          </p:cNvPr>
          <p:cNvSpPr/>
          <p:nvPr/>
        </p:nvSpPr>
        <p:spPr>
          <a:xfrm>
            <a:off x="8381685" y="4994593"/>
            <a:ext cx="620785" cy="16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A764A5A-D6E9-4F9B-BF96-F50CDDEE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40" y="5898507"/>
            <a:ext cx="5895576" cy="4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137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925DA2-6ECA-4283-BF01-4989CBC4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35448E9-E83C-46EC-AEBE-61DCF3A926C9}"/>
              </a:ext>
            </a:extLst>
          </p:cNvPr>
          <p:cNvSpPr txBox="1"/>
          <p:nvPr/>
        </p:nvSpPr>
        <p:spPr>
          <a:xfrm>
            <a:off x="838200" y="191421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 : </a:t>
            </a:r>
            <a:r>
              <a:rPr lang="en-US" altLang="zh-TW" sz="4400" dirty="0">
                <a:solidFill>
                  <a:srgbClr val="266AA4"/>
                </a:solidFill>
                <a:ea typeface="新細明體" panose="02020500000000000000" pitchFamily="18" charset="-120"/>
              </a:rPr>
              <a:t>Hinge vs Cross-Entropy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A4A65-6175-41D0-A86D-F2AECC0E7B5F}"/>
              </a:ext>
            </a:extLst>
          </p:cNvPr>
          <p:cNvGrpSpPr/>
          <p:nvPr/>
        </p:nvGrpSpPr>
        <p:grpSpPr>
          <a:xfrm>
            <a:off x="0" y="883276"/>
            <a:ext cx="12192000" cy="5091447"/>
            <a:chOff x="0" y="883276"/>
            <a:chExt cx="12192000" cy="509144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B489208-10E7-43CB-B19B-C2ADA71F6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83276"/>
              <a:ext cx="12192000" cy="509144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2C2B01-F439-456C-AB8F-1E0E8C991199}"/>
                </a:ext>
              </a:extLst>
            </p:cNvPr>
            <p:cNvSpPr/>
            <p:nvPr/>
          </p:nvSpPr>
          <p:spPr>
            <a:xfrm>
              <a:off x="10805020" y="5609598"/>
              <a:ext cx="209725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A2B28EF-81CB-4781-81BC-24AD5493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10" y="5802095"/>
            <a:ext cx="6537278" cy="5238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F1D47BE-DD20-408E-87D1-78A7E5282AED}"/>
              </a:ext>
            </a:extLst>
          </p:cNvPr>
          <p:cNvSpPr/>
          <p:nvPr/>
        </p:nvSpPr>
        <p:spPr>
          <a:xfrm>
            <a:off x="8976220" y="5712903"/>
            <a:ext cx="260059" cy="134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235DBA-B28C-43B6-9528-C8EB83C25F23}"/>
              </a:ext>
            </a:extLst>
          </p:cNvPr>
          <p:cNvSpPr/>
          <p:nvPr/>
        </p:nvSpPr>
        <p:spPr>
          <a:xfrm>
            <a:off x="8650447" y="6188668"/>
            <a:ext cx="260059" cy="134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6325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702DF7-73C3-4427-82E2-68305AB1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A5E3EA-F021-48C1-95BE-DB2A148087FB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0"/>
              <a:t>C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20"/>
              <a:t>ss</a:t>
            </a:r>
            <a:r>
              <a:rPr lang="en-US"/>
              <a:t>-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</a:t>
            </a:r>
            <a:r>
              <a:rPr lang="en-US" spc="-100"/>
              <a:t>r</a:t>
            </a:r>
            <a:r>
              <a:rPr lang="en-US"/>
              <a:t>op</a:t>
            </a:r>
            <a:r>
              <a:rPr lang="en-US" spc="-20"/>
              <a:t>y</a:t>
            </a:r>
            <a:r>
              <a:rPr lang="en-US" spc="-5"/>
              <a:t> </a:t>
            </a:r>
            <a:r>
              <a:rPr lang="en-US" spc="-35"/>
              <a:t>v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EB5754C-84C7-4A83-8809-5446AE5EB137}"/>
              </a:ext>
            </a:extLst>
          </p:cNvPr>
          <p:cNvSpPr/>
          <p:nvPr/>
        </p:nvSpPr>
        <p:spPr>
          <a:xfrm>
            <a:off x="459980" y="1412226"/>
            <a:ext cx="3484458" cy="876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370DB32-9609-4D17-B2DB-9F06468B27F9}"/>
              </a:ext>
            </a:extLst>
          </p:cNvPr>
          <p:cNvSpPr/>
          <p:nvPr/>
        </p:nvSpPr>
        <p:spPr>
          <a:xfrm>
            <a:off x="5561285" y="1531827"/>
            <a:ext cx="5944885" cy="637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5281FF4-A9CF-4122-A8ED-6AF328C78C6C}"/>
              </a:ext>
            </a:extLst>
          </p:cNvPr>
          <p:cNvSpPr/>
          <p:nvPr/>
        </p:nvSpPr>
        <p:spPr>
          <a:xfrm>
            <a:off x="0" y="257245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43064CE-99A7-4293-9CCD-7FA3C1DF53EA}"/>
              </a:ext>
            </a:extLst>
          </p:cNvPr>
          <p:cNvSpPr txBox="1"/>
          <p:nvPr/>
        </p:nvSpPr>
        <p:spPr>
          <a:xfrm>
            <a:off x="491400" y="2960386"/>
            <a:ext cx="3187700" cy="236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4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assu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6D54C5C-6367-4AA2-AAB2-606832DF07C4}"/>
              </a:ext>
            </a:extLst>
          </p:cNvPr>
          <p:cNvSpPr txBox="1"/>
          <p:nvPr/>
        </p:nvSpPr>
        <p:spPr>
          <a:xfrm>
            <a:off x="491400" y="5398786"/>
            <a:ext cx="8013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D7F52A7-3D1E-4E12-83F8-4C8E80114123}"/>
              </a:ext>
            </a:extLst>
          </p:cNvPr>
          <p:cNvSpPr/>
          <p:nvPr/>
        </p:nvSpPr>
        <p:spPr>
          <a:xfrm>
            <a:off x="1843855" y="5382083"/>
            <a:ext cx="1333153" cy="571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003BF0A-FF72-4284-BF6F-5578CFCEB0FC}"/>
              </a:ext>
            </a:extLst>
          </p:cNvPr>
          <p:cNvSpPr/>
          <p:nvPr/>
        </p:nvSpPr>
        <p:spPr>
          <a:xfrm>
            <a:off x="1839093" y="5377320"/>
            <a:ext cx="1343025" cy="581025"/>
          </a:xfrm>
          <a:custGeom>
            <a:avLst/>
            <a:gdLst/>
            <a:ahLst/>
            <a:cxnLst/>
            <a:rect l="l" t="t" r="r" b="b"/>
            <a:pathLst>
              <a:path w="1343025" h="581025">
                <a:moveTo>
                  <a:pt x="0" y="0"/>
                </a:moveTo>
                <a:lnTo>
                  <a:pt x="1342677" y="0"/>
                </a:lnTo>
                <a:lnTo>
                  <a:pt x="1342677" y="580875"/>
                </a:lnTo>
                <a:lnTo>
                  <a:pt x="0" y="5808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5DACAAE-D81F-467F-B1CF-760BF043F24A}"/>
              </a:ext>
            </a:extLst>
          </p:cNvPr>
          <p:cNvSpPr txBox="1"/>
          <p:nvPr/>
        </p:nvSpPr>
        <p:spPr>
          <a:xfrm>
            <a:off x="5806349" y="2923353"/>
            <a:ext cx="500380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ss-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ss?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73075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668CBC4-61FA-4E8E-8571-5F5617BC0848}"/>
              </a:ext>
            </a:extLst>
          </p:cNvPr>
          <p:cNvSpPr txBox="1"/>
          <p:nvPr/>
        </p:nvSpPr>
        <p:spPr>
          <a:xfrm>
            <a:off x="5697181" y="4293027"/>
            <a:ext cx="4373245" cy="1268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1660" marR="189230" lvl="0" indent="-46037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ss-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 &gt;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0EE03C7-4A5B-4B70-946F-DDDCE7B2C5B3}"/>
              </a:ext>
            </a:extLst>
          </p:cNvPr>
          <p:cNvSpPr/>
          <p:nvPr/>
        </p:nvSpPr>
        <p:spPr>
          <a:xfrm>
            <a:off x="5697181" y="4293027"/>
            <a:ext cx="4373245" cy="1268095"/>
          </a:xfrm>
          <a:custGeom>
            <a:avLst/>
            <a:gdLst/>
            <a:ahLst/>
            <a:cxnLst/>
            <a:rect l="l" t="t" r="r" b="b"/>
            <a:pathLst>
              <a:path w="4373245" h="1268095">
                <a:moveTo>
                  <a:pt x="0" y="0"/>
                </a:moveTo>
                <a:lnTo>
                  <a:pt x="4373092" y="0"/>
                </a:lnTo>
                <a:lnTo>
                  <a:pt x="4373092" y="1267747"/>
                </a:lnTo>
                <a:lnTo>
                  <a:pt x="0" y="12677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4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AC253E-6D54-4C7F-B385-7B6B847D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DB8BFD5-A177-4C62-B746-5D00C5E912A1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spc="-5" dirty="0">
                <a:solidFill>
                  <a:srgbClr val="196DB4"/>
                </a:solidFill>
                <a:latin typeface="Calibri Light"/>
                <a:cs typeface="Calibri Light"/>
              </a:rPr>
              <a:t>Prediction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AAAFA-1368-438C-AB36-6E646F6C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1004549"/>
            <a:ext cx="1130775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2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E4C14E-9979-4C00-8559-23A9E28A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EFF284B-540E-4ED0-9FCF-574D6D4729AE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0"/>
              <a:t>C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20"/>
              <a:t>ss</a:t>
            </a:r>
            <a:r>
              <a:rPr lang="en-US"/>
              <a:t>-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</a:t>
            </a:r>
            <a:r>
              <a:rPr lang="en-US" spc="-100"/>
              <a:t>r</a:t>
            </a:r>
            <a:r>
              <a:rPr lang="en-US"/>
              <a:t>op</a:t>
            </a:r>
            <a:r>
              <a:rPr lang="en-US" spc="-20"/>
              <a:t>y</a:t>
            </a:r>
            <a:r>
              <a:rPr lang="en-US" spc="-5"/>
              <a:t> </a:t>
            </a:r>
            <a:r>
              <a:rPr lang="en-US" spc="-35"/>
              <a:t>v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522D09-CD41-4D7A-BE0E-E3613DFA9B7D}"/>
              </a:ext>
            </a:extLst>
          </p:cNvPr>
          <p:cNvSpPr/>
          <p:nvPr/>
        </p:nvSpPr>
        <p:spPr>
          <a:xfrm>
            <a:off x="459980" y="1412226"/>
            <a:ext cx="3484458" cy="876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65D9152-A339-4181-9174-062ABE4FB97D}"/>
              </a:ext>
            </a:extLst>
          </p:cNvPr>
          <p:cNvSpPr/>
          <p:nvPr/>
        </p:nvSpPr>
        <p:spPr>
          <a:xfrm>
            <a:off x="5561285" y="1531827"/>
            <a:ext cx="5944885" cy="637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880EEEC-02AE-47F1-9911-4DBF9BAB1316}"/>
              </a:ext>
            </a:extLst>
          </p:cNvPr>
          <p:cNvSpPr/>
          <p:nvPr/>
        </p:nvSpPr>
        <p:spPr>
          <a:xfrm>
            <a:off x="0" y="257245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38502B3-7841-47F9-9D05-83869B2A67E4}"/>
              </a:ext>
            </a:extLst>
          </p:cNvPr>
          <p:cNvSpPr txBox="1"/>
          <p:nvPr/>
        </p:nvSpPr>
        <p:spPr>
          <a:xfrm>
            <a:off x="491400" y="2960386"/>
            <a:ext cx="3187700" cy="236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4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assu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270D4B6-E470-45CD-836C-1B5217C0EDBD}"/>
              </a:ext>
            </a:extLst>
          </p:cNvPr>
          <p:cNvSpPr txBox="1"/>
          <p:nvPr/>
        </p:nvSpPr>
        <p:spPr>
          <a:xfrm>
            <a:off x="491400" y="5398786"/>
            <a:ext cx="8013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62CB2EF-5C1D-4356-8A6F-78B07EBDA923}"/>
              </a:ext>
            </a:extLst>
          </p:cNvPr>
          <p:cNvSpPr/>
          <p:nvPr/>
        </p:nvSpPr>
        <p:spPr>
          <a:xfrm>
            <a:off x="1843855" y="5382083"/>
            <a:ext cx="1333153" cy="571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39CFBAB-1B77-4DE6-A899-2882E4DD46FC}"/>
              </a:ext>
            </a:extLst>
          </p:cNvPr>
          <p:cNvSpPr/>
          <p:nvPr/>
        </p:nvSpPr>
        <p:spPr>
          <a:xfrm>
            <a:off x="1839093" y="5377320"/>
            <a:ext cx="1343025" cy="581025"/>
          </a:xfrm>
          <a:custGeom>
            <a:avLst/>
            <a:gdLst/>
            <a:ahLst/>
            <a:cxnLst/>
            <a:rect l="l" t="t" r="r" b="b"/>
            <a:pathLst>
              <a:path w="1343025" h="581025">
                <a:moveTo>
                  <a:pt x="0" y="0"/>
                </a:moveTo>
                <a:lnTo>
                  <a:pt x="1342677" y="0"/>
                </a:lnTo>
                <a:lnTo>
                  <a:pt x="1342677" y="580875"/>
                </a:lnTo>
                <a:lnTo>
                  <a:pt x="0" y="5808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E28590C-E334-48E3-95F8-AFD107843C40}"/>
              </a:ext>
            </a:extLst>
          </p:cNvPr>
          <p:cNvSpPr txBox="1"/>
          <p:nvPr/>
        </p:nvSpPr>
        <p:spPr>
          <a:xfrm>
            <a:off x="5806349" y="2923353"/>
            <a:ext cx="500380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ss-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ss?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73075" marR="0" lvl="0" indent="0" algn="l" defTabSz="914400" rtl="0" eaLnBrk="1" fontAlgn="auto" latinLnBrk="0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2B48BBF-D022-4BD5-9DD1-CE884D0FC480}"/>
              </a:ext>
            </a:extLst>
          </p:cNvPr>
          <p:cNvSpPr txBox="1"/>
          <p:nvPr/>
        </p:nvSpPr>
        <p:spPr>
          <a:xfrm>
            <a:off x="5806349" y="4383831"/>
            <a:ext cx="407987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3075" marR="5080" lvl="0" indent="-460375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ss-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 &gt;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5292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BC85A4A-BEB2-477C-8F09-47295A6B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D5AC104-126A-4A89-8B4C-B6FA2AC3440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0"/>
              <a:t>C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20"/>
              <a:t>ss</a:t>
            </a:r>
            <a:r>
              <a:rPr lang="en-US"/>
              <a:t>-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</a:t>
            </a:r>
            <a:r>
              <a:rPr lang="en-US" spc="-100"/>
              <a:t>r</a:t>
            </a:r>
            <a:r>
              <a:rPr lang="en-US"/>
              <a:t>op</a:t>
            </a:r>
            <a:r>
              <a:rPr lang="en-US" spc="-20"/>
              <a:t>y</a:t>
            </a:r>
            <a:r>
              <a:rPr lang="en-US" spc="-5"/>
              <a:t> </a:t>
            </a:r>
            <a:r>
              <a:rPr lang="en-US" spc="-35"/>
              <a:t>v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E0B2924-7B2B-4B80-9EE0-B0383E2C80E2}"/>
              </a:ext>
            </a:extLst>
          </p:cNvPr>
          <p:cNvSpPr/>
          <p:nvPr/>
        </p:nvSpPr>
        <p:spPr>
          <a:xfrm>
            <a:off x="459980" y="1412226"/>
            <a:ext cx="3484458" cy="876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4009B1F-69AD-4065-9932-E2DB5F3B2C12}"/>
              </a:ext>
            </a:extLst>
          </p:cNvPr>
          <p:cNvSpPr/>
          <p:nvPr/>
        </p:nvSpPr>
        <p:spPr>
          <a:xfrm>
            <a:off x="5561285" y="1531827"/>
            <a:ext cx="5944885" cy="637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2C99990-7A6B-4CD1-9D6C-74ADC72F0F47}"/>
              </a:ext>
            </a:extLst>
          </p:cNvPr>
          <p:cNvSpPr/>
          <p:nvPr/>
        </p:nvSpPr>
        <p:spPr>
          <a:xfrm>
            <a:off x="0" y="257245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509A3AA-7999-423D-B33D-E779363376B9}"/>
              </a:ext>
            </a:extLst>
          </p:cNvPr>
          <p:cNvSpPr txBox="1"/>
          <p:nvPr/>
        </p:nvSpPr>
        <p:spPr>
          <a:xfrm>
            <a:off x="491400" y="2960386"/>
            <a:ext cx="3187700" cy="236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4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assu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7256796-4848-4F15-B776-CC95613346E4}"/>
              </a:ext>
            </a:extLst>
          </p:cNvPr>
          <p:cNvSpPr txBox="1"/>
          <p:nvPr/>
        </p:nvSpPr>
        <p:spPr>
          <a:xfrm>
            <a:off x="491400" y="5398786"/>
            <a:ext cx="8013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DED0325-9698-49F8-8C23-4048A4EF8792}"/>
              </a:ext>
            </a:extLst>
          </p:cNvPr>
          <p:cNvSpPr/>
          <p:nvPr/>
        </p:nvSpPr>
        <p:spPr>
          <a:xfrm>
            <a:off x="1843855" y="5382083"/>
            <a:ext cx="1333153" cy="571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FD1A039-E19A-42CF-B7EB-F766E91DE166}"/>
              </a:ext>
            </a:extLst>
          </p:cNvPr>
          <p:cNvSpPr/>
          <p:nvPr/>
        </p:nvSpPr>
        <p:spPr>
          <a:xfrm>
            <a:off x="1839093" y="5377320"/>
            <a:ext cx="1343025" cy="581025"/>
          </a:xfrm>
          <a:custGeom>
            <a:avLst/>
            <a:gdLst/>
            <a:ahLst/>
            <a:cxnLst/>
            <a:rect l="l" t="t" r="r" b="b"/>
            <a:pathLst>
              <a:path w="1343025" h="581025">
                <a:moveTo>
                  <a:pt x="0" y="0"/>
                </a:moveTo>
                <a:lnTo>
                  <a:pt x="1342677" y="0"/>
                </a:lnTo>
                <a:lnTo>
                  <a:pt x="1342677" y="580875"/>
                </a:lnTo>
                <a:lnTo>
                  <a:pt x="0" y="5808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9A80A65-16CB-4073-8505-819ED32D67C2}"/>
              </a:ext>
            </a:extLst>
          </p:cNvPr>
          <p:cNvSpPr txBox="1">
            <a:spLocks/>
          </p:cNvSpPr>
          <p:nvPr/>
        </p:nvSpPr>
        <p:spPr>
          <a:xfrm>
            <a:off x="393155" y="2923353"/>
            <a:ext cx="11405689" cy="1405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5440" marR="5080">
              <a:lnSpc>
                <a:spcPct val="100000"/>
              </a:lnSpc>
            </a:pPr>
            <a:r>
              <a:rPr lang="en-US" b="1">
                <a:latin typeface="Calibri"/>
                <a:cs typeface="Calibri"/>
              </a:rPr>
              <a:t>Q</a:t>
            </a:r>
            <a:r>
              <a:rPr lang="en-US" spc="-10"/>
              <a:t>:</a:t>
            </a:r>
            <a:r>
              <a:rPr lang="en-US" spc="-5"/>
              <a:t> </a:t>
            </a:r>
            <a:r>
              <a:rPr lang="en-US" spc="-30"/>
              <a:t>W</a:t>
            </a:r>
            <a:r>
              <a:rPr lang="en-US" spc="-10"/>
              <a:t>h</a:t>
            </a:r>
            <a:r>
              <a:rPr lang="en-US" spc="-25"/>
              <a:t>a</a:t>
            </a:r>
            <a:r>
              <a:rPr lang="en-US" spc="-15"/>
              <a:t>t</a:t>
            </a:r>
            <a:r>
              <a:rPr lang="en-US"/>
              <a:t> </a:t>
            </a:r>
            <a:r>
              <a:rPr lang="en-US" spc="-10"/>
              <a:t>h</a:t>
            </a:r>
            <a:r>
              <a:rPr lang="en-US" spc="5"/>
              <a:t>a</a:t>
            </a:r>
            <a:r>
              <a:rPr lang="en-US" spc="-10"/>
              <a:t>pp</a:t>
            </a:r>
            <a:r>
              <a:rPr lang="en-US" spc="-25"/>
              <a:t>e</a:t>
            </a:r>
            <a:r>
              <a:rPr lang="en-US" spc="-10"/>
              <a:t>n</a:t>
            </a:r>
            <a:r>
              <a:rPr lang="en-US"/>
              <a:t>s </a:t>
            </a:r>
            <a:r>
              <a:rPr lang="en-US" spc="-45"/>
              <a:t>t</a:t>
            </a:r>
            <a:r>
              <a:rPr lang="en-US"/>
              <a:t>o </a:t>
            </a:r>
            <a:r>
              <a:rPr lang="en-US" spc="-25"/>
              <a:t>e</a:t>
            </a:r>
            <a:r>
              <a:rPr lang="en-US" spc="5"/>
              <a:t>a</a:t>
            </a:r>
            <a:r>
              <a:rPr lang="en-US" spc="-20"/>
              <a:t>c</a:t>
            </a:r>
            <a:r>
              <a:rPr lang="en-US"/>
              <a:t>h</a:t>
            </a:r>
            <a:r>
              <a:rPr lang="en-US" spc="-5"/>
              <a:t> </a:t>
            </a:r>
            <a:r>
              <a:rPr lang="en-US"/>
              <a:t>lo</a:t>
            </a:r>
            <a:r>
              <a:rPr lang="en-US" spc="-5"/>
              <a:t>s</a:t>
            </a:r>
            <a:r>
              <a:rPr lang="en-US"/>
              <a:t>s if </a:t>
            </a:r>
            <a:r>
              <a:rPr lang="en-US" spc="-10"/>
              <a:t>I </a:t>
            </a:r>
            <a:r>
              <a:rPr lang="en-US" spc="-5"/>
              <a:t>s</a:t>
            </a:r>
            <a:r>
              <a:rPr lang="en-US"/>
              <a:t>li</a:t>
            </a:r>
            <a:r>
              <a:rPr lang="en-US" spc="-25"/>
              <a:t>g</a:t>
            </a:r>
            <a:r>
              <a:rPr lang="en-US" spc="-35"/>
              <a:t>h</a:t>
            </a:r>
            <a:r>
              <a:rPr lang="en-US" spc="-15"/>
              <a:t>t</a:t>
            </a:r>
            <a:r>
              <a:rPr lang="en-US"/>
              <a:t>l</a:t>
            </a:r>
            <a:r>
              <a:rPr lang="en-US" spc="-15"/>
              <a:t>y</a:t>
            </a:r>
            <a:r>
              <a:rPr lang="en-US" spc="5"/>
              <a:t> </a:t>
            </a:r>
            <a:r>
              <a:rPr lang="en-US" spc="-20"/>
              <a:t>c</a:t>
            </a:r>
            <a:r>
              <a:rPr lang="en-US" spc="-10"/>
              <a:t>h</a:t>
            </a:r>
            <a:r>
              <a:rPr lang="en-US" spc="5"/>
              <a:t>a</a:t>
            </a:r>
            <a:r>
              <a:rPr lang="en-US" spc="-10"/>
              <a:t>n</a:t>
            </a:r>
            <a:r>
              <a:rPr lang="en-US" spc="-50"/>
              <a:t>g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 spc="-15"/>
              <a:t>t</a:t>
            </a:r>
            <a:r>
              <a:rPr lang="en-US" spc="-10"/>
              <a:t>h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 spc="-20"/>
              <a:t>s</a:t>
            </a:r>
            <a:r>
              <a:rPr lang="en-US" spc="-45"/>
              <a:t>c</a:t>
            </a:r>
            <a:r>
              <a:rPr lang="en-US"/>
              <a:t>o</a:t>
            </a:r>
            <a:r>
              <a:rPr lang="en-US" spc="-60"/>
              <a:t>r</a:t>
            </a:r>
            <a:r>
              <a:rPr lang="en-US" spc="-30"/>
              <a:t>e</a:t>
            </a:r>
            <a:r>
              <a:rPr lang="en-US"/>
              <a:t>s of </a:t>
            </a:r>
            <a:r>
              <a:rPr lang="en-US" spc="-15"/>
              <a:t>t</a:t>
            </a:r>
            <a:r>
              <a:rPr lang="en-US" spc="-10"/>
              <a:t>h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/>
              <a:t>l</a:t>
            </a:r>
            <a:r>
              <a:rPr lang="en-US" spc="5"/>
              <a:t>a</a:t>
            </a:r>
            <a:r>
              <a:rPr lang="en-US" spc="-40"/>
              <a:t>s</a:t>
            </a:r>
            <a:r>
              <a:rPr lang="en-US" spc="-15"/>
              <a:t>t</a:t>
            </a:r>
            <a:r>
              <a:rPr lang="en-US" spc="-10"/>
              <a:t> d</a:t>
            </a:r>
            <a:r>
              <a:rPr lang="en-US" spc="-25"/>
              <a:t>a</a:t>
            </a:r>
            <a:r>
              <a:rPr lang="en-US" spc="-55"/>
              <a:t>t</a:t>
            </a:r>
            <a:r>
              <a:rPr lang="en-US"/>
              <a:t>a</a:t>
            </a:r>
            <a:r>
              <a:rPr lang="en-US" spc="-10"/>
              <a:t>p</a:t>
            </a:r>
            <a:r>
              <a:rPr lang="en-US"/>
              <a:t>oi</a:t>
            </a:r>
            <a:r>
              <a:rPr lang="en-US" spc="-40"/>
              <a:t>n</a:t>
            </a:r>
            <a:r>
              <a:rPr lang="en-US" spc="-10"/>
              <a:t>t</a:t>
            </a:r>
            <a:r>
              <a:rPr lang="en-US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392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6458C6-F929-4B5A-AE16-2F7F77D7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D30D7D8-FDA6-4062-A1E6-D63248E6F983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0"/>
              <a:t>C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20"/>
              <a:t>ss</a:t>
            </a:r>
            <a:r>
              <a:rPr lang="en-US"/>
              <a:t>-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</a:t>
            </a:r>
            <a:r>
              <a:rPr lang="en-US" spc="-100"/>
              <a:t>r</a:t>
            </a:r>
            <a:r>
              <a:rPr lang="en-US"/>
              <a:t>op</a:t>
            </a:r>
            <a:r>
              <a:rPr lang="en-US" spc="-20"/>
              <a:t>y</a:t>
            </a:r>
            <a:r>
              <a:rPr lang="en-US" spc="-5"/>
              <a:t> </a:t>
            </a:r>
            <a:r>
              <a:rPr lang="en-US" spc="-35"/>
              <a:t>v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BCE271B-6ADC-4CC0-929D-B67E10113C7D}"/>
              </a:ext>
            </a:extLst>
          </p:cNvPr>
          <p:cNvSpPr/>
          <p:nvPr/>
        </p:nvSpPr>
        <p:spPr>
          <a:xfrm>
            <a:off x="459980" y="1412226"/>
            <a:ext cx="3484458" cy="876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5333A35-1F85-4458-9E1C-954BF0F19C00}"/>
              </a:ext>
            </a:extLst>
          </p:cNvPr>
          <p:cNvSpPr/>
          <p:nvPr/>
        </p:nvSpPr>
        <p:spPr>
          <a:xfrm>
            <a:off x="5561285" y="1531827"/>
            <a:ext cx="5944885" cy="637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665EE06-0062-4DD0-B42E-E2561008F1F0}"/>
              </a:ext>
            </a:extLst>
          </p:cNvPr>
          <p:cNvSpPr/>
          <p:nvPr/>
        </p:nvSpPr>
        <p:spPr>
          <a:xfrm>
            <a:off x="0" y="257245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57FE8AA-EB89-4A6B-BF1B-7C3690EA642B}"/>
              </a:ext>
            </a:extLst>
          </p:cNvPr>
          <p:cNvSpPr txBox="1"/>
          <p:nvPr/>
        </p:nvSpPr>
        <p:spPr>
          <a:xfrm>
            <a:off x="491400" y="2960386"/>
            <a:ext cx="3187700" cy="236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4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assu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812D4E0-B6F7-45B1-9115-B42489FDFDDE}"/>
              </a:ext>
            </a:extLst>
          </p:cNvPr>
          <p:cNvSpPr txBox="1"/>
          <p:nvPr/>
        </p:nvSpPr>
        <p:spPr>
          <a:xfrm>
            <a:off x="491400" y="5398786"/>
            <a:ext cx="8013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8BB4224-55FD-46B4-A469-688E47315B54}"/>
              </a:ext>
            </a:extLst>
          </p:cNvPr>
          <p:cNvSpPr/>
          <p:nvPr/>
        </p:nvSpPr>
        <p:spPr>
          <a:xfrm>
            <a:off x="1843855" y="5382083"/>
            <a:ext cx="1333153" cy="571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F618657-0D77-4207-84FE-B6BE48F8A853}"/>
              </a:ext>
            </a:extLst>
          </p:cNvPr>
          <p:cNvSpPr/>
          <p:nvPr/>
        </p:nvSpPr>
        <p:spPr>
          <a:xfrm>
            <a:off x="1839093" y="5377320"/>
            <a:ext cx="1343025" cy="581025"/>
          </a:xfrm>
          <a:custGeom>
            <a:avLst/>
            <a:gdLst/>
            <a:ahLst/>
            <a:cxnLst/>
            <a:rect l="l" t="t" r="r" b="b"/>
            <a:pathLst>
              <a:path w="1343025" h="581025">
                <a:moveTo>
                  <a:pt x="0" y="0"/>
                </a:moveTo>
                <a:lnTo>
                  <a:pt x="1342677" y="0"/>
                </a:lnTo>
                <a:lnTo>
                  <a:pt x="1342677" y="580875"/>
                </a:lnTo>
                <a:lnTo>
                  <a:pt x="0" y="5808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7567296-A917-4110-B477-7FCD23EEE8EF}"/>
              </a:ext>
            </a:extLst>
          </p:cNvPr>
          <p:cNvSpPr txBox="1">
            <a:spLocks/>
          </p:cNvSpPr>
          <p:nvPr/>
        </p:nvSpPr>
        <p:spPr>
          <a:xfrm>
            <a:off x="393155" y="2923353"/>
            <a:ext cx="11405689" cy="1405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5440" marR="5080">
              <a:lnSpc>
                <a:spcPct val="100000"/>
              </a:lnSpc>
            </a:pPr>
            <a:r>
              <a:rPr lang="en-US" b="1">
                <a:latin typeface="Calibri"/>
                <a:cs typeface="Calibri"/>
              </a:rPr>
              <a:t>Q</a:t>
            </a:r>
            <a:r>
              <a:rPr lang="en-US" spc="-10"/>
              <a:t>:</a:t>
            </a:r>
            <a:r>
              <a:rPr lang="en-US" spc="-5"/>
              <a:t> </a:t>
            </a:r>
            <a:r>
              <a:rPr lang="en-US" spc="-30"/>
              <a:t>W</a:t>
            </a:r>
            <a:r>
              <a:rPr lang="en-US" spc="-10"/>
              <a:t>h</a:t>
            </a:r>
            <a:r>
              <a:rPr lang="en-US" spc="-25"/>
              <a:t>a</a:t>
            </a:r>
            <a:r>
              <a:rPr lang="en-US" spc="-15"/>
              <a:t>t</a:t>
            </a:r>
            <a:r>
              <a:rPr lang="en-US"/>
              <a:t> </a:t>
            </a:r>
            <a:r>
              <a:rPr lang="en-US" spc="-10"/>
              <a:t>h</a:t>
            </a:r>
            <a:r>
              <a:rPr lang="en-US" spc="5"/>
              <a:t>a</a:t>
            </a:r>
            <a:r>
              <a:rPr lang="en-US" spc="-10"/>
              <a:t>pp</a:t>
            </a:r>
            <a:r>
              <a:rPr lang="en-US" spc="-25"/>
              <a:t>e</a:t>
            </a:r>
            <a:r>
              <a:rPr lang="en-US" spc="-10"/>
              <a:t>n</a:t>
            </a:r>
            <a:r>
              <a:rPr lang="en-US"/>
              <a:t>s </a:t>
            </a:r>
            <a:r>
              <a:rPr lang="en-US" spc="-45"/>
              <a:t>t</a:t>
            </a:r>
            <a:r>
              <a:rPr lang="en-US"/>
              <a:t>o </a:t>
            </a:r>
            <a:r>
              <a:rPr lang="en-US" spc="-25"/>
              <a:t>e</a:t>
            </a:r>
            <a:r>
              <a:rPr lang="en-US" spc="5"/>
              <a:t>a</a:t>
            </a:r>
            <a:r>
              <a:rPr lang="en-US" spc="-20"/>
              <a:t>c</a:t>
            </a:r>
            <a:r>
              <a:rPr lang="en-US"/>
              <a:t>h</a:t>
            </a:r>
            <a:r>
              <a:rPr lang="en-US" spc="-5"/>
              <a:t> </a:t>
            </a:r>
            <a:r>
              <a:rPr lang="en-US"/>
              <a:t>lo</a:t>
            </a:r>
            <a:r>
              <a:rPr lang="en-US" spc="-5"/>
              <a:t>s</a:t>
            </a:r>
            <a:r>
              <a:rPr lang="en-US"/>
              <a:t>s if </a:t>
            </a:r>
            <a:r>
              <a:rPr lang="en-US" spc="-10"/>
              <a:t>I </a:t>
            </a:r>
            <a:r>
              <a:rPr lang="en-US" spc="-5"/>
              <a:t>s</a:t>
            </a:r>
            <a:r>
              <a:rPr lang="en-US"/>
              <a:t>li</a:t>
            </a:r>
            <a:r>
              <a:rPr lang="en-US" spc="-25"/>
              <a:t>g</a:t>
            </a:r>
            <a:r>
              <a:rPr lang="en-US" spc="-35"/>
              <a:t>h</a:t>
            </a:r>
            <a:r>
              <a:rPr lang="en-US" spc="-15"/>
              <a:t>t</a:t>
            </a:r>
            <a:r>
              <a:rPr lang="en-US"/>
              <a:t>l</a:t>
            </a:r>
            <a:r>
              <a:rPr lang="en-US" spc="-15"/>
              <a:t>y</a:t>
            </a:r>
            <a:r>
              <a:rPr lang="en-US" spc="5"/>
              <a:t> </a:t>
            </a:r>
            <a:r>
              <a:rPr lang="en-US" spc="-20"/>
              <a:t>c</a:t>
            </a:r>
            <a:r>
              <a:rPr lang="en-US" spc="-10"/>
              <a:t>h</a:t>
            </a:r>
            <a:r>
              <a:rPr lang="en-US" spc="5"/>
              <a:t>a</a:t>
            </a:r>
            <a:r>
              <a:rPr lang="en-US" spc="-10"/>
              <a:t>n</a:t>
            </a:r>
            <a:r>
              <a:rPr lang="en-US" spc="-50"/>
              <a:t>g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 spc="-15"/>
              <a:t>t</a:t>
            </a:r>
            <a:r>
              <a:rPr lang="en-US" spc="-10"/>
              <a:t>h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 spc="-20"/>
              <a:t>s</a:t>
            </a:r>
            <a:r>
              <a:rPr lang="en-US" spc="-45"/>
              <a:t>c</a:t>
            </a:r>
            <a:r>
              <a:rPr lang="en-US"/>
              <a:t>o</a:t>
            </a:r>
            <a:r>
              <a:rPr lang="en-US" spc="-60"/>
              <a:t>r</a:t>
            </a:r>
            <a:r>
              <a:rPr lang="en-US" spc="-30"/>
              <a:t>e</a:t>
            </a:r>
            <a:r>
              <a:rPr lang="en-US"/>
              <a:t>s of </a:t>
            </a:r>
            <a:r>
              <a:rPr lang="en-US" spc="-15"/>
              <a:t>t</a:t>
            </a:r>
            <a:r>
              <a:rPr lang="en-US" spc="-10"/>
              <a:t>h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/>
              <a:t>l</a:t>
            </a:r>
            <a:r>
              <a:rPr lang="en-US" spc="5"/>
              <a:t>a</a:t>
            </a:r>
            <a:r>
              <a:rPr lang="en-US" spc="-40"/>
              <a:t>s</a:t>
            </a:r>
            <a:r>
              <a:rPr lang="en-US" spc="-15"/>
              <a:t>t</a:t>
            </a:r>
            <a:r>
              <a:rPr lang="en-US" spc="-10"/>
              <a:t> d</a:t>
            </a:r>
            <a:r>
              <a:rPr lang="en-US" spc="-25"/>
              <a:t>a</a:t>
            </a:r>
            <a:r>
              <a:rPr lang="en-US" spc="-55"/>
              <a:t>t</a:t>
            </a:r>
            <a:r>
              <a:rPr lang="en-US"/>
              <a:t>a</a:t>
            </a:r>
            <a:r>
              <a:rPr lang="en-US" spc="-10"/>
              <a:t>p</a:t>
            </a:r>
            <a:r>
              <a:rPr lang="en-US"/>
              <a:t>oi</a:t>
            </a:r>
            <a:r>
              <a:rPr lang="en-US" spc="-40"/>
              <a:t>n</a:t>
            </a:r>
            <a:r>
              <a:rPr lang="en-US" spc="-10"/>
              <a:t>t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721DDC2-2F05-4693-879D-B288CD2BEFC2}"/>
              </a:ext>
            </a:extLst>
          </p:cNvPr>
          <p:cNvSpPr txBox="1"/>
          <p:nvPr/>
        </p:nvSpPr>
        <p:spPr>
          <a:xfrm>
            <a:off x="5806349" y="4874920"/>
            <a:ext cx="553212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3075" marR="5080" lvl="0" indent="-460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ss-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e;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32666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499FB5-39D6-4CE9-A35A-5DFF50B1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11E8E16-3088-4238-86AA-91D111D5795E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0"/>
              <a:t>C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20"/>
              <a:t>ss</a:t>
            </a:r>
            <a:r>
              <a:rPr lang="en-US"/>
              <a:t>-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</a:t>
            </a:r>
            <a:r>
              <a:rPr lang="en-US" spc="-100"/>
              <a:t>r</a:t>
            </a:r>
            <a:r>
              <a:rPr lang="en-US"/>
              <a:t>op</a:t>
            </a:r>
            <a:r>
              <a:rPr lang="en-US" spc="-20"/>
              <a:t>y</a:t>
            </a:r>
            <a:r>
              <a:rPr lang="en-US" spc="-5"/>
              <a:t> </a:t>
            </a:r>
            <a:r>
              <a:rPr lang="en-US" spc="-35"/>
              <a:t>v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AEA521B-7546-4CE9-920C-CA0592036102}"/>
              </a:ext>
            </a:extLst>
          </p:cNvPr>
          <p:cNvSpPr/>
          <p:nvPr/>
        </p:nvSpPr>
        <p:spPr>
          <a:xfrm>
            <a:off x="459980" y="1412226"/>
            <a:ext cx="3484458" cy="876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311BD6D-1ECA-468D-8014-17DFBC577605}"/>
              </a:ext>
            </a:extLst>
          </p:cNvPr>
          <p:cNvSpPr/>
          <p:nvPr/>
        </p:nvSpPr>
        <p:spPr>
          <a:xfrm>
            <a:off x="5561285" y="1531827"/>
            <a:ext cx="5944885" cy="637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7A1E240-C9F3-44D4-AE4D-68BD236401B9}"/>
              </a:ext>
            </a:extLst>
          </p:cNvPr>
          <p:cNvSpPr/>
          <p:nvPr/>
        </p:nvSpPr>
        <p:spPr>
          <a:xfrm>
            <a:off x="0" y="257245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EB88255-E0B9-450C-8DAA-552D3BACB79A}"/>
              </a:ext>
            </a:extLst>
          </p:cNvPr>
          <p:cNvSpPr txBox="1"/>
          <p:nvPr/>
        </p:nvSpPr>
        <p:spPr>
          <a:xfrm>
            <a:off x="491400" y="2960386"/>
            <a:ext cx="3187700" cy="236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4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assu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A7FAE19-51EB-452A-A8AD-23AECAB10542}"/>
              </a:ext>
            </a:extLst>
          </p:cNvPr>
          <p:cNvSpPr txBox="1"/>
          <p:nvPr/>
        </p:nvSpPr>
        <p:spPr>
          <a:xfrm>
            <a:off x="491400" y="5398786"/>
            <a:ext cx="8013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04199A-8DEE-4686-8BB6-6455D33AF7A6}"/>
              </a:ext>
            </a:extLst>
          </p:cNvPr>
          <p:cNvSpPr/>
          <p:nvPr/>
        </p:nvSpPr>
        <p:spPr>
          <a:xfrm>
            <a:off x="1843855" y="5382083"/>
            <a:ext cx="1333153" cy="571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C8D52D7-9554-4F01-A5A6-85B3ED5BFA68}"/>
              </a:ext>
            </a:extLst>
          </p:cNvPr>
          <p:cNvSpPr/>
          <p:nvPr/>
        </p:nvSpPr>
        <p:spPr>
          <a:xfrm>
            <a:off x="1839093" y="5377320"/>
            <a:ext cx="1343025" cy="581025"/>
          </a:xfrm>
          <a:custGeom>
            <a:avLst/>
            <a:gdLst/>
            <a:ahLst/>
            <a:cxnLst/>
            <a:rect l="l" t="t" r="r" b="b"/>
            <a:pathLst>
              <a:path w="1343025" h="581025">
                <a:moveTo>
                  <a:pt x="0" y="0"/>
                </a:moveTo>
                <a:lnTo>
                  <a:pt x="1342677" y="0"/>
                </a:lnTo>
                <a:lnTo>
                  <a:pt x="1342677" y="580875"/>
                </a:lnTo>
                <a:lnTo>
                  <a:pt x="0" y="5808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91FC8FF-78A0-401B-B61B-A3F6A1B9AEDD}"/>
              </a:ext>
            </a:extLst>
          </p:cNvPr>
          <p:cNvSpPr txBox="1">
            <a:spLocks/>
          </p:cNvSpPr>
          <p:nvPr/>
        </p:nvSpPr>
        <p:spPr>
          <a:xfrm>
            <a:off x="393155" y="2923353"/>
            <a:ext cx="11405689" cy="1405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5440" marR="5080">
              <a:lnSpc>
                <a:spcPct val="100000"/>
              </a:lnSpc>
            </a:pPr>
            <a:r>
              <a:rPr lang="en-US" b="1">
                <a:latin typeface="Calibri"/>
                <a:cs typeface="Calibri"/>
              </a:rPr>
              <a:t>Q</a:t>
            </a:r>
            <a:r>
              <a:rPr lang="en-US" spc="-10"/>
              <a:t>:</a:t>
            </a:r>
            <a:r>
              <a:rPr lang="en-US" spc="-5"/>
              <a:t> </a:t>
            </a:r>
            <a:r>
              <a:rPr lang="en-US" spc="-30"/>
              <a:t>W</a:t>
            </a:r>
            <a:r>
              <a:rPr lang="en-US" spc="-10"/>
              <a:t>h</a:t>
            </a:r>
            <a:r>
              <a:rPr lang="en-US" spc="-25"/>
              <a:t>a</a:t>
            </a:r>
            <a:r>
              <a:rPr lang="en-US" spc="-15"/>
              <a:t>t</a:t>
            </a:r>
            <a:r>
              <a:rPr lang="en-US"/>
              <a:t> </a:t>
            </a:r>
            <a:r>
              <a:rPr lang="en-US" spc="-10"/>
              <a:t>h</a:t>
            </a:r>
            <a:r>
              <a:rPr lang="en-US" spc="5"/>
              <a:t>a</a:t>
            </a:r>
            <a:r>
              <a:rPr lang="en-US" spc="-10"/>
              <a:t>pp</a:t>
            </a:r>
            <a:r>
              <a:rPr lang="en-US" spc="-25"/>
              <a:t>e</a:t>
            </a:r>
            <a:r>
              <a:rPr lang="en-US" spc="-10"/>
              <a:t>n</a:t>
            </a:r>
            <a:r>
              <a:rPr lang="en-US"/>
              <a:t>s </a:t>
            </a:r>
            <a:r>
              <a:rPr lang="en-US" spc="-45"/>
              <a:t>t</a:t>
            </a:r>
            <a:r>
              <a:rPr lang="en-US"/>
              <a:t>o </a:t>
            </a:r>
            <a:r>
              <a:rPr lang="en-US" spc="-25"/>
              <a:t>e</a:t>
            </a:r>
            <a:r>
              <a:rPr lang="en-US" spc="5"/>
              <a:t>a</a:t>
            </a:r>
            <a:r>
              <a:rPr lang="en-US" spc="-20"/>
              <a:t>c</a:t>
            </a:r>
            <a:r>
              <a:rPr lang="en-US"/>
              <a:t>h</a:t>
            </a:r>
            <a:r>
              <a:rPr lang="en-US" spc="-5"/>
              <a:t> </a:t>
            </a:r>
            <a:r>
              <a:rPr lang="en-US"/>
              <a:t>lo</a:t>
            </a:r>
            <a:r>
              <a:rPr lang="en-US" spc="-5"/>
              <a:t>s</a:t>
            </a:r>
            <a:r>
              <a:rPr lang="en-US"/>
              <a:t>s if </a:t>
            </a:r>
            <a:r>
              <a:rPr lang="en-US" spc="-10"/>
              <a:t>I d</a:t>
            </a:r>
            <a:r>
              <a:rPr lang="en-US"/>
              <a:t>o</a:t>
            </a:r>
            <a:r>
              <a:rPr lang="en-US" spc="-10"/>
              <a:t>ub</a:t>
            </a:r>
            <a:r>
              <a:rPr lang="en-US"/>
              <a:t>l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 spc="-15"/>
              <a:t>t</a:t>
            </a:r>
            <a:r>
              <a:rPr lang="en-US" spc="-30"/>
              <a:t>h</a:t>
            </a:r>
            <a:r>
              <a:rPr lang="en-US" spc="-20"/>
              <a:t>e</a:t>
            </a:r>
            <a:r>
              <a:rPr lang="en-US" spc="-5"/>
              <a:t> s</a:t>
            </a:r>
            <a:r>
              <a:rPr lang="en-US" spc="-50"/>
              <a:t>c</a:t>
            </a:r>
            <a:r>
              <a:rPr lang="en-US"/>
              <a:t>o</a:t>
            </a:r>
            <a:r>
              <a:rPr lang="en-US" spc="-65"/>
              <a:t>r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/>
              <a:t>of</a:t>
            </a:r>
            <a:r>
              <a:rPr lang="en-US" spc="-5"/>
              <a:t> </a:t>
            </a:r>
            <a:r>
              <a:rPr lang="en-US" spc="-15"/>
              <a:t>t</a:t>
            </a:r>
            <a:r>
              <a:rPr lang="en-US" spc="-30"/>
              <a:t>h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 spc="-50"/>
              <a:t>c</a:t>
            </a:r>
            <a:r>
              <a:rPr lang="en-US"/>
              <a:t>o</a:t>
            </a:r>
            <a:r>
              <a:rPr lang="en-US" spc="-20"/>
              <a:t>r</a:t>
            </a:r>
            <a:r>
              <a:rPr lang="en-US" spc="-65"/>
              <a:t>r</a:t>
            </a:r>
            <a:r>
              <a:rPr lang="en-US" spc="-20"/>
              <a:t>ec</a:t>
            </a:r>
            <a:r>
              <a:rPr lang="en-US" spc="-15"/>
              <a:t>t</a:t>
            </a:r>
            <a:r>
              <a:rPr lang="en-US" spc="5"/>
              <a:t> </a:t>
            </a:r>
            <a:r>
              <a:rPr lang="en-US" spc="-20"/>
              <a:t>c</a:t>
            </a:r>
            <a:r>
              <a:rPr lang="en-US"/>
              <a:t>la</a:t>
            </a:r>
            <a:r>
              <a:rPr lang="en-US" spc="-5"/>
              <a:t>s</a:t>
            </a:r>
            <a:r>
              <a:rPr lang="en-US"/>
              <a:t>s </a:t>
            </a:r>
            <a:r>
              <a:rPr lang="en-US" spc="-15"/>
              <a:t>f</a:t>
            </a:r>
            <a:r>
              <a:rPr lang="en-US" spc="-70"/>
              <a:t>r</a:t>
            </a:r>
            <a:r>
              <a:rPr lang="en-US"/>
              <a:t>o</a:t>
            </a:r>
            <a:r>
              <a:rPr lang="en-US" spc="-30"/>
              <a:t>m</a:t>
            </a:r>
            <a:r>
              <a:rPr lang="en-US" spc="-5"/>
              <a:t> </a:t>
            </a:r>
            <a:r>
              <a:rPr lang="en-US" spc="-20"/>
              <a:t>10</a:t>
            </a:r>
            <a:r>
              <a:rPr lang="en-US" spc="5"/>
              <a:t> </a:t>
            </a:r>
            <a:r>
              <a:rPr lang="en-US" spc="-45"/>
              <a:t>t</a:t>
            </a:r>
            <a:r>
              <a:rPr lang="en-US"/>
              <a:t>o </a:t>
            </a:r>
            <a:r>
              <a:rPr lang="en-US" spc="-20"/>
              <a:t>20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D16BF79-D1CD-4E09-B18F-F691A7FAC479}"/>
              </a:ext>
            </a:extLst>
          </p:cNvPr>
          <p:cNvSpPr txBox="1"/>
          <p:nvPr/>
        </p:nvSpPr>
        <p:spPr>
          <a:xfrm>
            <a:off x="5697181" y="4882111"/>
            <a:ext cx="5976620" cy="1268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1660" marR="48895" lvl="0" indent="-460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ss-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BB9B82B-F11F-4E64-BD7D-D215D1595CC7}"/>
              </a:ext>
            </a:extLst>
          </p:cNvPr>
          <p:cNvSpPr/>
          <p:nvPr/>
        </p:nvSpPr>
        <p:spPr>
          <a:xfrm>
            <a:off x="5697181" y="4882111"/>
            <a:ext cx="5976620" cy="1268095"/>
          </a:xfrm>
          <a:custGeom>
            <a:avLst/>
            <a:gdLst/>
            <a:ahLst/>
            <a:cxnLst/>
            <a:rect l="l" t="t" r="r" b="b"/>
            <a:pathLst>
              <a:path w="5976620" h="1268095">
                <a:moveTo>
                  <a:pt x="0" y="0"/>
                </a:moveTo>
                <a:lnTo>
                  <a:pt x="5976261" y="0"/>
                </a:lnTo>
                <a:lnTo>
                  <a:pt x="5976261" y="1267746"/>
                </a:lnTo>
                <a:lnTo>
                  <a:pt x="0" y="12677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2864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64618E1-68B4-4FBF-A833-272B23E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D6082B2-2EA5-4100-B785-793A814E657F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0"/>
              <a:t>C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20"/>
              <a:t>ss</a:t>
            </a:r>
            <a:r>
              <a:rPr lang="en-US"/>
              <a:t>-</a:t>
            </a:r>
            <a:r>
              <a:rPr lang="en-US" spc="-25"/>
              <a:t>E</a:t>
            </a:r>
            <a:r>
              <a:rPr lang="en-US" spc="-70"/>
              <a:t>n</a:t>
            </a:r>
            <a:r>
              <a:rPr lang="en-US" spc="-20"/>
              <a:t>t</a:t>
            </a:r>
            <a:r>
              <a:rPr lang="en-US" spc="-100"/>
              <a:t>r</a:t>
            </a:r>
            <a:r>
              <a:rPr lang="en-US"/>
              <a:t>op</a:t>
            </a:r>
            <a:r>
              <a:rPr lang="en-US" spc="-20"/>
              <a:t>y</a:t>
            </a:r>
            <a:r>
              <a:rPr lang="en-US" spc="-5"/>
              <a:t> </a:t>
            </a:r>
            <a:r>
              <a:rPr lang="en-US" spc="-35"/>
              <a:t>v</a:t>
            </a:r>
            <a:r>
              <a:rPr lang="en-US" spc="-20"/>
              <a:t>s</a:t>
            </a:r>
            <a:r>
              <a:rPr lang="en-US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049A994-489D-41C1-A5E4-DB6168BD5A01}"/>
              </a:ext>
            </a:extLst>
          </p:cNvPr>
          <p:cNvSpPr/>
          <p:nvPr/>
        </p:nvSpPr>
        <p:spPr>
          <a:xfrm>
            <a:off x="459980" y="1412226"/>
            <a:ext cx="3484458" cy="876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A93D5D3-5776-4235-B769-1CDA416AE9D0}"/>
              </a:ext>
            </a:extLst>
          </p:cNvPr>
          <p:cNvSpPr/>
          <p:nvPr/>
        </p:nvSpPr>
        <p:spPr>
          <a:xfrm>
            <a:off x="5561285" y="1531827"/>
            <a:ext cx="5944885" cy="637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F0BB888-C2B1-45D2-BF61-F9BB8FD54878}"/>
              </a:ext>
            </a:extLst>
          </p:cNvPr>
          <p:cNvSpPr/>
          <p:nvPr/>
        </p:nvSpPr>
        <p:spPr>
          <a:xfrm>
            <a:off x="0" y="257245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92B1F72-C0F3-44A1-B629-5DC61C750142}"/>
              </a:ext>
            </a:extLst>
          </p:cNvPr>
          <p:cNvSpPr txBox="1"/>
          <p:nvPr/>
        </p:nvSpPr>
        <p:spPr>
          <a:xfrm>
            <a:off x="491400" y="2960386"/>
            <a:ext cx="3187700" cy="236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4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assu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4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9</a:t>
            </a:r>
            <a:r>
              <a:rPr kumimoji="0" sz="4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100]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E5FD08C-7966-46A3-BB04-EBAF61AD8581}"/>
              </a:ext>
            </a:extLst>
          </p:cNvPr>
          <p:cNvSpPr txBox="1"/>
          <p:nvPr/>
        </p:nvSpPr>
        <p:spPr>
          <a:xfrm>
            <a:off x="491400" y="5398786"/>
            <a:ext cx="80137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CF9C43B-CA32-47B2-9623-30522E9F853D}"/>
              </a:ext>
            </a:extLst>
          </p:cNvPr>
          <p:cNvSpPr/>
          <p:nvPr/>
        </p:nvSpPr>
        <p:spPr>
          <a:xfrm>
            <a:off x="1843855" y="5382083"/>
            <a:ext cx="1333153" cy="571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09A86C7-3E2D-42D5-92CE-20D47C4395AB}"/>
              </a:ext>
            </a:extLst>
          </p:cNvPr>
          <p:cNvSpPr/>
          <p:nvPr/>
        </p:nvSpPr>
        <p:spPr>
          <a:xfrm>
            <a:off x="1839093" y="5377320"/>
            <a:ext cx="1343025" cy="581025"/>
          </a:xfrm>
          <a:custGeom>
            <a:avLst/>
            <a:gdLst/>
            <a:ahLst/>
            <a:cxnLst/>
            <a:rect l="l" t="t" r="r" b="b"/>
            <a:pathLst>
              <a:path w="1343025" h="581025">
                <a:moveTo>
                  <a:pt x="0" y="0"/>
                </a:moveTo>
                <a:lnTo>
                  <a:pt x="1342677" y="0"/>
                </a:lnTo>
                <a:lnTo>
                  <a:pt x="1342677" y="580875"/>
                </a:lnTo>
                <a:lnTo>
                  <a:pt x="0" y="5808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16B8223-07D2-4216-9A5C-A217DA4510B8}"/>
              </a:ext>
            </a:extLst>
          </p:cNvPr>
          <p:cNvSpPr txBox="1">
            <a:spLocks/>
          </p:cNvSpPr>
          <p:nvPr/>
        </p:nvSpPr>
        <p:spPr>
          <a:xfrm>
            <a:off x="393155" y="2923353"/>
            <a:ext cx="11405689" cy="1405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5440" marR="5080">
              <a:lnSpc>
                <a:spcPct val="100000"/>
              </a:lnSpc>
            </a:pPr>
            <a:r>
              <a:rPr lang="en-US" b="1">
                <a:latin typeface="Calibri"/>
                <a:cs typeface="Calibri"/>
              </a:rPr>
              <a:t>Q</a:t>
            </a:r>
            <a:r>
              <a:rPr lang="en-US" spc="-10"/>
              <a:t>:</a:t>
            </a:r>
            <a:r>
              <a:rPr lang="en-US" spc="-5"/>
              <a:t> </a:t>
            </a:r>
            <a:r>
              <a:rPr lang="en-US" spc="-30"/>
              <a:t>W</a:t>
            </a:r>
            <a:r>
              <a:rPr lang="en-US" spc="-10"/>
              <a:t>h</a:t>
            </a:r>
            <a:r>
              <a:rPr lang="en-US" spc="-25"/>
              <a:t>a</a:t>
            </a:r>
            <a:r>
              <a:rPr lang="en-US" spc="-15"/>
              <a:t>t</a:t>
            </a:r>
            <a:r>
              <a:rPr lang="en-US"/>
              <a:t> </a:t>
            </a:r>
            <a:r>
              <a:rPr lang="en-US" spc="-10"/>
              <a:t>h</a:t>
            </a:r>
            <a:r>
              <a:rPr lang="en-US" spc="5"/>
              <a:t>a</a:t>
            </a:r>
            <a:r>
              <a:rPr lang="en-US" spc="-10"/>
              <a:t>pp</a:t>
            </a:r>
            <a:r>
              <a:rPr lang="en-US" spc="-25"/>
              <a:t>e</a:t>
            </a:r>
            <a:r>
              <a:rPr lang="en-US" spc="-10"/>
              <a:t>n</a:t>
            </a:r>
            <a:r>
              <a:rPr lang="en-US"/>
              <a:t>s </a:t>
            </a:r>
            <a:r>
              <a:rPr lang="en-US" spc="-45"/>
              <a:t>t</a:t>
            </a:r>
            <a:r>
              <a:rPr lang="en-US"/>
              <a:t>o </a:t>
            </a:r>
            <a:r>
              <a:rPr lang="en-US" spc="-25"/>
              <a:t>e</a:t>
            </a:r>
            <a:r>
              <a:rPr lang="en-US" spc="5"/>
              <a:t>a</a:t>
            </a:r>
            <a:r>
              <a:rPr lang="en-US" spc="-20"/>
              <a:t>c</a:t>
            </a:r>
            <a:r>
              <a:rPr lang="en-US"/>
              <a:t>h</a:t>
            </a:r>
            <a:r>
              <a:rPr lang="en-US" spc="-5"/>
              <a:t> </a:t>
            </a:r>
            <a:r>
              <a:rPr lang="en-US"/>
              <a:t>lo</a:t>
            </a:r>
            <a:r>
              <a:rPr lang="en-US" spc="-5"/>
              <a:t>s</a:t>
            </a:r>
            <a:r>
              <a:rPr lang="en-US"/>
              <a:t>s if </a:t>
            </a:r>
            <a:r>
              <a:rPr lang="en-US" spc="-10"/>
              <a:t>I d</a:t>
            </a:r>
            <a:r>
              <a:rPr lang="en-US"/>
              <a:t>o</a:t>
            </a:r>
            <a:r>
              <a:rPr lang="en-US" spc="-10"/>
              <a:t>ub</a:t>
            </a:r>
            <a:r>
              <a:rPr lang="en-US"/>
              <a:t>l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 spc="-15"/>
              <a:t>t</a:t>
            </a:r>
            <a:r>
              <a:rPr lang="en-US" spc="-30"/>
              <a:t>h</a:t>
            </a:r>
            <a:r>
              <a:rPr lang="en-US" spc="-20"/>
              <a:t>e</a:t>
            </a:r>
            <a:r>
              <a:rPr lang="en-US" spc="-5"/>
              <a:t> s</a:t>
            </a:r>
            <a:r>
              <a:rPr lang="en-US" spc="-50"/>
              <a:t>c</a:t>
            </a:r>
            <a:r>
              <a:rPr lang="en-US"/>
              <a:t>o</a:t>
            </a:r>
            <a:r>
              <a:rPr lang="en-US" spc="-65"/>
              <a:t>r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/>
              <a:t>of</a:t>
            </a:r>
            <a:r>
              <a:rPr lang="en-US" spc="-5"/>
              <a:t> </a:t>
            </a:r>
            <a:r>
              <a:rPr lang="en-US" spc="-15"/>
              <a:t>t</a:t>
            </a:r>
            <a:r>
              <a:rPr lang="en-US" spc="-30"/>
              <a:t>h</a:t>
            </a:r>
            <a:r>
              <a:rPr lang="en-US" spc="-20"/>
              <a:t>e</a:t>
            </a:r>
            <a:r>
              <a:rPr lang="en-US" spc="-5"/>
              <a:t> </a:t>
            </a:r>
            <a:r>
              <a:rPr lang="en-US" spc="-50"/>
              <a:t>c</a:t>
            </a:r>
            <a:r>
              <a:rPr lang="en-US"/>
              <a:t>o</a:t>
            </a:r>
            <a:r>
              <a:rPr lang="en-US" spc="-20"/>
              <a:t>r</a:t>
            </a:r>
            <a:r>
              <a:rPr lang="en-US" spc="-65"/>
              <a:t>r</a:t>
            </a:r>
            <a:r>
              <a:rPr lang="en-US" spc="-20"/>
              <a:t>ec</a:t>
            </a:r>
            <a:r>
              <a:rPr lang="en-US" spc="-15"/>
              <a:t>t</a:t>
            </a:r>
            <a:r>
              <a:rPr lang="en-US" spc="5"/>
              <a:t> </a:t>
            </a:r>
            <a:r>
              <a:rPr lang="en-US" spc="-20"/>
              <a:t>c</a:t>
            </a:r>
            <a:r>
              <a:rPr lang="en-US"/>
              <a:t>la</a:t>
            </a:r>
            <a:r>
              <a:rPr lang="en-US" spc="-5"/>
              <a:t>s</a:t>
            </a:r>
            <a:r>
              <a:rPr lang="en-US"/>
              <a:t>s </a:t>
            </a:r>
            <a:r>
              <a:rPr lang="en-US" spc="-15"/>
              <a:t>f</a:t>
            </a:r>
            <a:r>
              <a:rPr lang="en-US" spc="-70"/>
              <a:t>r</a:t>
            </a:r>
            <a:r>
              <a:rPr lang="en-US"/>
              <a:t>o</a:t>
            </a:r>
            <a:r>
              <a:rPr lang="en-US" spc="-30"/>
              <a:t>m</a:t>
            </a:r>
            <a:r>
              <a:rPr lang="en-US" spc="-5"/>
              <a:t> </a:t>
            </a:r>
            <a:r>
              <a:rPr lang="en-US" spc="-20"/>
              <a:t>10</a:t>
            </a:r>
            <a:r>
              <a:rPr lang="en-US" spc="5"/>
              <a:t> </a:t>
            </a:r>
            <a:r>
              <a:rPr lang="en-US" spc="-45"/>
              <a:t>t</a:t>
            </a:r>
            <a:r>
              <a:rPr lang="en-US"/>
              <a:t>o </a:t>
            </a:r>
            <a:r>
              <a:rPr lang="en-US" spc="-20"/>
              <a:t>20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D1C440A-72E6-4C59-8E9B-033B412C940C}"/>
              </a:ext>
            </a:extLst>
          </p:cNvPr>
          <p:cNvSpPr txBox="1"/>
          <p:nvPr/>
        </p:nvSpPr>
        <p:spPr>
          <a:xfrm>
            <a:off x="5806349" y="4874920"/>
            <a:ext cx="582295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3075" marR="5080" lvl="0" indent="-4603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ss-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e,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ill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6742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ADD4CF-07D5-4E8F-B683-67FBD793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43E58BF-4443-4CE8-BA86-0D99AE596AAA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FAD53E-3C89-4C0D-9A21-6EEB16F9422D}"/>
              </a:ext>
            </a:extLst>
          </p:cNvPr>
          <p:cNvSpPr/>
          <p:nvPr/>
        </p:nvSpPr>
        <p:spPr>
          <a:xfrm>
            <a:off x="1215350" y="1930401"/>
            <a:ext cx="9599084" cy="678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6B143DA-CBCC-4494-9345-EFC7A3CA2B08}"/>
              </a:ext>
            </a:extLst>
          </p:cNvPr>
          <p:cNvSpPr/>
          <p:nvPr/>
        </p:nvSpPr>
        <p:spPr>
          <a:xfrm>
            <a:off x="1215335" y="1155153"/>
            <a:ext cx="2603237" cy="5511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E6D7E98-BCE5-405C-BC50-F79F18734F50}"/>
              </a:ext>
            </a:extLst>
          </p:cNvPr>
          <p:cNvSpPr txBox="1"/>
          <p:nvPr/>
        </p:nvSpPr>
        <p:spPr>
          <a:xfrm>
            <a:off x="592687" y="3349889"/>
            <a:ext cx="1109091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40" dirty="0">
                <a:latin typeface="Calibri"/>
                <a:cs typeface="Calibri"/>
              </a:rPr>
              <a:t>Q</a:t>
            </a:r>
            <a:r>
              <a:rPr sz="4000" b="1" spc="-15" dirty="0">
                <a:latin typeface="Calibri"/>
                <a:cs typeface="Calibri"/>
              </a:rPr>
              <a:t>:</a:t>
            </a:r>
            <a:r>
              <a:rPr sz="4000" b="1" spc="-1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Supp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s</a:t>
            </a:r>
            <a:r>
              <a:rPr sz="4000" spc="-20" dirty="0">
                <a:latin typeface="Calibri"/>
                <a:cs typeface="Calibri"/>
              </a:rPr>
              <a:t>e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60" dirty="0">
                <a:latin typeface="Calibri"/>
                <a:cs typeface="Calibri"/>
              </a:rPr>
              <a:t>w</a:t>
            </a:r>
            <a:r>
              <a:rPr sz="4000" spc="-20" dirty="0">
                <a:latin typeface="Calibri"/>
                <a:cs typeface="Calibri"/>
              </a:rPr>
              <a:t>e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80" dirty="0">
                <a:latin typeface="Calibri"/>
                <a:cs typeface="Calibri"/>
              </a:rPr>
              <a:t>f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un</a:t>
            </a:r>
            <a:r>
              <a:rPr sz="4000" dirty="0">
                <a:latin typeface="Calibri"/>
                <a:cs typeface="Calibri"/>
              </a:rPr>
              <a:t>d</a:t>
            </a:r>
            <a:r>
              <a:rPr sz="4000" spc="-5" dirty="0">
                <a:latin typeface="Calibri"/>
                <a:cs typeface="Calibri"/>
              </a:rPr>
              <a:t> s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30" dirty="0">
                <a:latin typeface="Calibri"/>
                <a:cs typeface="Calibri"/>
              </a:rPr>
              <a:t>me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40" dirty="0">
                <a:latin typeface="Calibri"/>
                <a:cs typeface="Calibri"/>
              </a:rPr>
              <a:t>W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30" dirty="0">
                <a:latin typeface="Calibri"/>
                <a:cs typeface="Calibri"/>
              </a:rPr>
              <a:t>w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spc="-20" dirty="0">
                <a:latin typeface="Calibri"/>
                <a:cs typeface="Calibri"/>
              </a:rPr>
              <a:t>t</a:t>
            </a:r>
            <a:r>
              <a:rPr sz="4000" dirty="0">
                <a:latin typeface="Calibri"/>
                <a:cs typeface="Calibri"/>
              </a:rPr>
              <a:t>h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L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=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30" dirty="0">
                <a:latin typeface="Calibri"/>
                <a:cs typeface="Calibri"/>
              </a:rPr>
              <a:t>0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dirty="0">
                <a:latin typeface="Calibri"/>
                <a:cs typeface="Calibri"/>
              </a:rPr>
              <a:t>s</a:t>
            </a:r>
            <a:r>
              <a:rPr sz="4000" spc="-10" dirty="0">
                <a:latin typeface="Calibri"/>
                <a:cs typeface="Calibri"/>
              </a:rPr>
              <a:t> i</a:t>
            </a:r>
            <a:r>
              <a:rPr sz="4000" spc="-15" dirty="0">
                <a:latin typeface="Calibri"/>
                <a:cs typeface="Calibri"/>
              </a:rPr>
              <a:t>t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un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spc="-5" dirty="0">
                <a:latin typeface="Calibri"/>
                <a:cs typeface="Calibri"/>
              </a:rPr>
              <a:t>que</a:t>
            </a:r>
            <a:r>
              <a:rPr sz="4000" dirty="0">
                <a:latin typeface="Calibri"/>
                <a:cs typeface="Calibri"/>
              </a:rPr>
              <a:t>?</a:t>
            </a:r>
            <a:endParaRPr sz="4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2810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2A9287-D923-419A-971E-43EDFF01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C8F38F-F41E-4AD1-8973-DEBD07BF0211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440A38E-EB95-4F28-A4DB-B74ABDC62A4D}"/>
              </a:ext>
            </a:extLst>
          </p:cNvPr>
          <p:cNvSpPr/>
          <p:nvPr/>
        </p:nvSpPr>
        <p:spPr>
          <a:xfrm>
            <a:off x="1215350" y="1930401"/>
            <a:ext cx="9599084" cy="678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11BF2D4-7306-4A6C-AD92-435771E46A20}"/>
              </a:ext>
            </a:extLst>
          </p:cNvPr>
          <p:cNvSpPr/>
          <p:nvPr/>
        </p:nvSpPr>
        <p:spPr>
          <a:xfrm>
            <a:off x="1215335" y="1155153"/>
            <a:ext cx="2603237" cy="5511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D140DAD-BC51-4C14-A4E9-5321ED206E84}"/>
              </a:ext>
            </a:extLst>
          </p:cNvPr>
          <p:cNvSpPr txBox="1"/>
          <p:nvPr/>
        </p:nvSpPr>
        <p:spPr>
          <a:xfrm>
            <a:off x="592687" y="3349889"/>
            <a:ext cx="11090910" cy="175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40" dirty="0">
                <a:latin typeface="Calibri"/>
                <a:cs typeface="Calibri"/>
              </a:rPr>
              <a:t>Q</a:t>
            </a:r>
            <a:r>
              <a:rPr sz="4000" b="1" spc="-15" dirty="0">
                <a:latin typeface="Calibri"/>
                <a:cs typeface="Calibri"/>
              </a:rPr>
              <a:t>:</a:t>
            </a:r>
            <a:r>
              <a:rPr sz="4000" b="1" spc="-1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Supp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s</a:t>
            </a:r>
            <a:r>
              <a:rPr sz="4000" spc="-20" dirty="0">
                <a:latin typeface="Calibri"/>
                <a:cs typeface="Calibri"/>
              </a:rPr>
              <a:t>e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60" dirty="0">
                <a:latin typeface="Calibri"/>
                <a:cs typeface="Calibri"/>
              </a:rPr>
              <a:t>w</a:t>
            </a:r>
            <a:r>
              <a:rPr sz="4000" spc="-20" dirty="0">
                <a:latin typeface="Calibri"/>
                <a:cs typeface="Calibri"/>
              </a:rPr>
              <a:t>e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80" dirty="0">
                <a:latin typeface="Calibri"/>
                <a:cs typeface="Calibri"/>
              </a:rPr>
              <a:t>f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un</a:t>
            </a:r>
            <a:r>
              <a:rPr sz="4000" dirty="0">
                <a:latin typeface="Calibri"/>
                <a:cs typeface="Calibri"/>
              </a:rPr>
              <a:t>d</a:t>
            </a:r>
            <a:r>
              <a:rPr sz="4000" spc="-5" dirty="0">
                <a:latin typeface="Calibri"/>
                <a:cs typeface="Calibri"/>
              </a:rPr>
              <a:t> s</a:t>
            </a:r>
            <a:r>
              <a:rPr sz="4000" dirty="0">
                <a:latin typeface="Calibri"/>
                <a:cs typeface="Calibri"/>
              </a:rPr>
              <a:t>o</a:t>
            </a:r>
            <a:r>
              <a:rPr sz="4000" spc="-30" dirty="0">
                <a:latin typeface="Calibri"/>
                <a:cs typeface="Calibri"/>
              </a:rPr>
              <a:t>me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40" dirty="0">
                <a:latin typeface="Calibri"/>
                <a:cs typeface="Calibri"/>
              </a:rPr>
              <a:t>W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30" dirty="0">
                <a:latin typeface="Calibri"/>
                <a:cs typeface="Calibri"/>
              </a:rPr>
              <a:t>w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spc="-20" dirty="0">
                <a:latin typeface="Calibri"/>
                <a:cs typeface="Calibri"/>
              </a:rPr>
              <a:t>t</a:t>
            </a:r>
            <a:r>
              <a:rPr sz="4000" dirty="0">
                <a:latin typeface="Calibri"/>
                <a:cs typeface="Calibri"/>
              </a:rPr>
              <a:t>h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L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=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30" dirty="0">
                <a:latin typeface="Calibri"/>
                <a:cs typeface="Calibri"/>
              </a:rPr>
              <a:t>0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dirty="0">
                <a:latin typeface="Calibri"/>
                <a:cs typeface="Calibri"/>
              </a:rPr>
              <a:t>s</a:t>
            </a:r>
            <a:r>
              <a:rPr sz="4000" spc="-10" dirty="0">
                <a:latin typeface="Calibri"/>
                <a:cs typeface="Calibri"/>
              </a:rPr>
              <a:t> i</a:t>
            </a:r>
            <a:r>
              <a:rPr sz="4000" spc="-15" dirty="0">
                <a:latin typeface="Calibri"/>
                <a:cs typeface="Calibri"/>
              </a:rPr>
              <a:t>t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un</a:t>
            </a:r>
            <a:r>
              <a:rPr sz="4000" spc="-10" dirty="0">
                <a:latin typeface="Calibri"/>
                <a:cs typeface="Calibri"/>
              </a:rPr>
              <a:t>i</a:t>
            </a:r>
            <a:r>
              <a:rPr sz="4000" spc="-5" dirty="0">
                <a:latin typeface="Calibri"/>
                <a:cs typeface="Calibri"/>
              </a:rPr>
              <a:t>que</a:t>
            </a:r>
            <a:r>
              <a:rPr sz="4000" dirty="0">
                <a:latin typeface="Calibri"/>
                <a:cs typeface="Calibri"/>
              </a:rPr>
              <a:t>?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b="1" spc="-30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3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 i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000" b="1" spc="-10" dirty="0">
                <a:solidFill>
                  <a:srgbClr val="FF0000"/>
                </a:solidFill>
                <a:latin typeface="Calibri"/>
                <a:cs typeface="Calibri"/>
              </a:rPr>
              <a:t>ls</a:t>
            </a:r>
            <a:r>
              <a:rPr sz="4000" b="1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25" dirty="0">
                <a:solidFill>
                  <a:srgbClr val="FF0000"/>
                </a:solidFill>
                <a:latin typeface="Calibri"/>
                <a:cs typeface="Calibri"/>
              </a:rPr>
              <a:t>ha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4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1" spc="-4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4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00460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9338FC-1D83-4213-A786-CC74A80D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A016DED-84D0-48E9-AC2F-8624C0A7DEAE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A033508-5F7D-4D60-8E37-9BAAD08C15C0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3C02B02-E5EC-4421-AE4F-A97FCC10EB0D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9DA2171-93C4-4666-B5AD-41D3C901BA71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90AADF6-46B9-4B7E-A3FB-9D7386170161}"/>
              </a:ext>
            </a:extLst>
          </p:cNvPr>
          <p:cNvSpPr/>
          <p:nvPr/>
        </p:nvSpPr>
        <p:spPr>
          <a:xfrm>
            <a:off x="6724708" y="701089"/>
            <a:ext cx="5307209" cy="627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2644C91-9284-47CF-8E82-464D94304B44}"/>
              </a:ext>
            </a:extLst>
          </p:cNvPr>
          <p:cNvSpPr/>
          <p:nvPr/>
        </p:nvSpPr>
        <p:spPr>
          <a:xfrm>
            <a:off x="8031331" y="136973"/>
            <a:ext cx="2693963" cy="570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9537743-B9FF-4B65-918A-125986D0D544}"/>
              </a:ext>
            </a:extLst>
          </p:cNvPr>
          <p:cNvSpPr txBox="1"/>
          <p:nvPr/>
        </p:nvSpPr>
        <p:spPr>
          <a:xfrm>
            <a:off x="7104362" y="1527710"/>
            <a:ext cx="3825875" cy="478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dirty="0">
                <a:latin typeface="Calibri"/>
                <a:cs typeface="Calibri"/>
              </a:rPr>
              <a:t>Or</a:t>
            </a:r>
            <a:r>
              <a:rPr sz="2600" b="1" spc="-15" dirty="0">
                <a:latin typeface="Calibri"/>
                <a:cs typeface="Calibri"/>
              </a:rPr>
              <a:t>i</a:t>
            </a:r>
            <a:r>
              <a:rPr sz="2600" b="1" dirty="0">
                <a:latin typeface="Calibri"/>
                <a:cs typeface="Calibri"/>
              </a:rPr>
              <a:t>g</a:t>
            </a:r>
            <a:r>
              <a:rPr sz="2600" b="1" spc="-15" dirty="0">
                <a:latin typeface="Calibri"/>
                <a:cs typeface="Calibri"/>
              </a:rPr>
              <a:t>inal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spc="5" dirty="0">
                <a:latin typeface="Calibri"/>
                <a:cs typeface="Calibri"/>
              </a:rPr>
              <a:t>W</a:t>
            </a:r>
            <a:r>
              <a:rPr sz="2600" b="1" spc="-10" dirty="0">
                <a:latin typeface="Calibri"/>
                <a:cs typeface="Calibri"/>
              </a:rPr>
              <a:t>: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110"/>
              </a:lnSpc>
              <a:spcBef>
                <a:spcPts val="10"/>
              </a:spcBef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x(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236220">
              <a:lnSpc>
                <a:spcPts val="3110"/>
              </a:lnSpc>
            </a:pP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x(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110"/>
              </a:lnSpc>
              <a:spcBef>
                <a:spcPts val="10"/>
              </a:spcBef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x(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-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x(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-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9)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110"/>
              </a:lnSpc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6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525"/>
              </a:spcBef>
            </a:pPr>
            <a:r>
              <a:rPr sz="2600" b="1" spc="-15" dirty="0">
                <a:latin typeface="Calibri"/>
                <a:cs typeface="Calibri"/>
              </a:rPr>
              <a:t>Usin</a:t>
            </a:r>
            <a:r>
              <a:rPr sz="2600" b="1" dirty="0">
                <a:latin typeface="Calibri"/>
                <a:cs typeface="Calibri"/>
              </a:rPr>
              <a:t>g </a:t>
            </a:r>
            <a:r>
              <a:rPr sz="2600" b="1" spc="-25" dirty="0">
                <a:latin typeface="Calibri"/>
                <a:cs typeface="Calibri"/>
              </a:rPr>
              <a:t>2</a:t>
            </a:r>
            <a:r>
              <a:rPr sz="2600" b="1" dirty="0">
                <a:latin typeface="Calibri"/>
                <a:cs typeface="Calibri"/>
              </a:rPr>
              <a:t>W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in</a:t>
            </a:r>
            <a:r>
              <a:rPr sz="2600" b="1" spc="-45" dirty="0">
                <a:latin typeface="Calibri"/>
                <a:cs typeface="Calibri"/>
              </a:rPr>
              <a:t>st</a:t>
            </a:r>
            <a:r>
              <a:rPr sz="2600" b="1" dirty="0">
                <a:latin typeface="Calibri"/>
                <a:cs typeface="Calibri"/>
              </a:rPr>
              <a:t>e</a:t>
            </a:r>
            <a:r>
              <a:rPr sz="2600" b="1" spc="-15" dirty="0">
                <a:latin typeface="Calibri"/>
                <a:cs typeface="Calibri"/>
              </a:rPr>
              <a:t>ad</a:t>
            </a:r>
            <a:r>
              <a:rPr sz="2600" spc="-10" dirty="0">
                <a:latin typeface="Calibri"/>
                <a:cs typeface="Calibri"/>
              </a:rPr>
              <a:t>:</a:t>
            </a:r>
            <a:endParaRPr sz="2600">
              <a:latin typeface="Calibri"/>
              <a:cs typeface="Calibri"/>
            </a:endParaRPr>
          </a:p>
          <a:p>
            <a:pPr marL="48895">
              <a:lnSpc>
                <a:spcPts val="3110"/>
              </a:lnSpc>
              <a:spcBef>
                <a:spcPts val="10"/>
              </a:spcBef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x(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272415">
              <a:lnSpc>
                <a:spcPts val="3110"/>
              </a:lnSpc>
            </a:pP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x(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9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48895">
              <a:lnSpc>
                <a:spcPts val="3110"/>
              </a:lnSpc>
              <a:spcBef>
                <a:spcPts val="10"/>
              </a:spcBef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x(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-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x(</a:t>
            </a:r>
            <a:r>
              <a:rPr sz="2600" spc="-2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-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8)</a:t>
            </a:r>
            <a:endParaRPr sz="2600">
              <a:latin typeface="Calibri"/>
              <a:cs typeface="Calibri"/>
            </a:endParaRPr>
          </a:p>
          <a:p>
            <a:pPr marL="48895">
              <a:lnSpc>
                <a:spcPts val="3110"/>
              </a:lnSpc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6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10"/>
              </a:spcBef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600">
              <a:latin typeface="Calibri"/>
              <a:cs typeface="Calibri"/>
            </a:endParaRPr>
          </a:p>
        </p:txBody>
      </p:sp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063EB3E5-96B9-4C76-81FF-D325675DD1C6}"/>
              </a:ext>
            </a:extLst>
          </p:cNvPr>
          <p:cNvGraphicFramePr>
            <a:graphicFrameLocks noGrp="1"/>
          </p:cNvGraphicFramePr>
          <p:nvPr/>
        </p:nvGraphicFramePr>
        <p:xfrm>
          <a:off x="187868" y="3165999"/>
          <a:ext cx="5833492" cy="3121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4998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434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4960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4960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655"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434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90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spc="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</a:pPr>
                      <a:r>
                        <a:rPr sz="40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.9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</a:pPr>
                      <a:r>
                        <a:rPr sz="40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.9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4198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E63147-A772-462D-A2E1-0B69AD41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4D06980-FB60-4C2C-8B09-FFEF9D781411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5"/>
              <a:t>Mu</a:t>
            </a:r>
            <a:r>
              <a:rPr lang="en-US" spc="-10"/>
              <a:t>l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 spc="-25"/>
              <a:t>c</a:t>
            </a:r>
            <a:r>
              <a:rPr lang="en-US" spc="-15"/>
              <a:t>lass</a:t>
            </a:r>
            <a:r>
              <a:rPr lang="en-US" spc="-5"/>
              <a:t> </a:t>
            </a:r>
            <a:r>
              <a:rPr lang="en-US" spc="-35"/>
              <a:t>S</a:t>
            </a:r>
            <a:r>
              <a:rPr lang="en-US" spc="-5"/>
              <a:t>V</a:t>
            </a:r>
            <a:r>
              <a:rPr lang="en-US" spc="-35"/>
              <a:t>M</a:t>
            </a:r>
            <a:r>
              <a:rPr lang="en-US" spc="-10"/>
              <a:t> </a:t>
            </a:r>
            <a:r>
              <a:rPr lang="en-US" spc="-25"/>
              <a:t>L</a:t>
            </a:r>
            <a:r>
              <a:rPr lang="en-US"/>
              <a:t>o</a:t>
            </a:r>
            <a:r>
              <a:rPr lang="en-US" spc="-20"/>
              <a:t>ss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A6E9CE0-5E29-4EA1-A9BE-DADD73DDE4F7}"/>
              </a:ext>
            </a:extLst>
          </p:cNvPr>
          <p:cNvSpPr/>
          <p:nvPr/>
        </p:nvSpPr>
        <p:spPr>
          <a:xfrm>
            <a:off x="1359352" y="1414274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2F2FEC4-EF1D-4309-8C88-A07338AF7C2C}"/>
              </a:ext>
            </a:extLst>
          </p:cNvPr>
          <p:cNvSpPr/>
          <p:nvPr/>
        </p:nvSpPr>
        <p:spPr>
          <a:xfrm>
            <a:off x="3061290" y="1402414"/>
            <a:ext cx="1677630" cy="153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0255115-03D2-40A3-8FAA-70CC2E25CF77}"/>
              </a:ext>
            </a:extLst>
          </p:cNvPr>
          <p:cNvSpPr/>
          <p:nvPr/>
        </p:nvSpPr>
        <p:spPr>
          <a:xfrm>
            <a:off x="4914616" y="1408728"/>
            <a:ext cx="1492718" cy="1539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ECE9D43-9C89-438D-A51D-C41103593A40}"/>
              </a:ext>
            </a:extLst>
          </p:cNvPr>
          <p:cNvSpPr/>
          <p:nvPr/>
        </p:nvSpPr>
        <p:spPr>
          <a:xfrm>
            <a:off x="6724708" y="701089"/>
            <a:ext cx="5307209" cy="627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70DE969-7847-45B3-81DC-5D67F0EEAC64}"/>
              </a:ext>
            </a:extLst>
          </p:cNvPr>
          <p:cNvSpPr/>
          <p:nvPr/>
        </p:nvSpPr>
        <p:spPr>
          <a:xfrm>
            <a:off x="8031331" y="136973"/>
            <a:ext cx="2693963" cy="570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370C0DB-11F7-45EA-A1AF-5C07DD68461B}"/>
              </a:ext>
            </a:extLst>
          </p:cNvPr>
          <p:cNvSpPr txBox="1"/>
          <p:nvPr/>
        </p:nvSpPr>
        <p:spPr>
          <a:xfrm>
            <a:off x="6967060" y="2958622"/>
            <a:ext cx="470916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700"/>
              </a:lnSpc>
            </a:pP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oo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45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426C16AE-1518-4627-9D53-359817746EDF}"/>
              </a:ext>
            </a:extLst>
          </p:cNvPr>
          <p:cNvGraphicFramePr>
            <a:graphicFrameLocks noGrp="1"/>
          </p:cNvGraphicFramePr>
          <p:nvPr/>
        </p:nvGraphicFramePr>
        <p:xfrm>
          <a:off x="187868" y="3165999"/>
          <a:ext cx="5833492" cy="3121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4998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4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t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434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4960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523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4000" spc="-4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</a:pPr>
                      <a:r>
                        <a:rPr sz="4000" b="1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49605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655"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4000" spc="-6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og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4340">
                        <a:lnSpc>
                          <a:spcPct val="100000"/>
                        </a:lnSpc>
                      </a:pPr>
                      <a:r>
                        <a:rPr sz="40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latin typeface="Calibri"/>
                          <a:cs typeface="Calibri"/>
                        </a:rPr>
                        <a:t>.0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40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4000" b="1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90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4000" spc="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</a:pPr>
                      <a:r>
                        <a:rPr sz="40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.9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</a:pPr>
                      <a:r>
                        <a:rPr sz="40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40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.9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7760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9CB45E-B2E2-4B9B-99DD-C19DA3A6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149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BCA1E98-B73B-4A6E-A096-1ED15D0FA83D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Loss in Compute Graph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7B46E1-ADE8-4204-9492-DC2ECBF0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6" y="862949"/>
            <a:ext cx="11311782" cy="54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8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522E798-6155-4DF0-9E6F-5CADD4C8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6D03AEA-B41C-42D0-9DB1-4A4707A9ABDC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spc="-5" dirty="0">
                <a:solidFill>
                  <a:srgbClr val="196DB4"/>
                </a:solidFill>
                <a:latin typeface="Calibri Light"/>
                <a:cs typeface="Calibri Light"/>
              </a:rPr>
              <a:t>Prediction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69A272-3050-45F3-8AFB-9C0C1F53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756864"/>
            <a:ext cx="10212225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455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91205A-1281-402E-B066-D0643082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150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928CE8-680B-4659-BC51-248EE20BB3D7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Loss in Compute Graph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2959B2-50EA-4A18-9F35-E01B38C5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91" y="977057"/>
            <a:ext cx="11353800" cy="45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282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0CDB08-C194-42B6-93E9-0B241791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151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95DB4D6-7616-428C-9A69-12B802DBBEBA}"/>
              </a:ext>
            </a:extLst>
          </p:cNvPr>
          <p:cNvSpPr/>
          <p:nvPr/>
        </p:nvSpPr>
        <p:spPr>
          <a:xfrm>
            <a:off x="533293" y="1148582"/>
            <a:ext cx="5400891" cy="1394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BE40ECF-97CA-4B6F-91E3-E6C5E1F0ACB4}"/>
              </a:ext>
            </a:extLst>
          </p:cNvPr>
          <p:cNvSpPr/>
          <p:nvPr/>
        </p:nvSpPr>
        <p:spPr>
          <a:xfrm>
            <a:off x="2108382" y="2412719"/>
            <a:ext cx="3825875" cy="567690"/>
          </a:xfrm>
          <a:custGeom>
            <a:avLst/>
            <a:gdLst/>
            <a:ahLst/>
            <a:cxnLst/>
            <a:rect l="l" t="t" r="r" b="b"/>
            <a:pathLst>
              <a:path w="3825875" h="567689">
                <a:moveTo>
                  <a:pt x="3825803" y="0"/>
                </a:moveTo>
                <a:lnTo>
                  <a:pt x="3822814" y="46022"/>
                </a:lnTo>
                <a:lnTo>
                  <a:pt x="3814160" y="89680"/>
                </a:lnTo>
                <a:lnTo>
                  <a:pt x="3800312" y="130389"/>
                </a:lnTo>
                <a:lnTo>
                  <a:pt x="3781741" y="167566"/>
                </a:lnTo>
                <a:lnTo>
                  <a:pt x="3758915" y="200626"/>
                </a:lnTo>
                <a:lnTo>
                  <a:pt x="3732306" y="228985"/>
                </a:lnTo>
                <a:lnTo>
                  <a:pt x="3686325" y="261431"/>
                </a:lnTo>
                <a:lnTo>
                  <a:pt x="3634477" y="280014"/>
                </a:lnTo>
                <a:lnTo>
                  <a:pt x="3597434" y="283728"/>
                </a:lnTo>
                <a:lnTo>
                  <a:pt x="1607381" y="283728"/>
                </a:lnTo>
                <a:lnTo>
                  <a:pt x="1588651" y="284668"/>
                </a:lnTo>
                <a:lnTo>
                  <a:pt x="1535199" y="298192"/>
                </a:lnTo>
                <a:lnTo>
                  <a:pt x="1487086" y="326237"/>
                </a:lnTo>
                <a:lnTo>
                  <a:pt x="1458761" y="352026"/>
                </a:lnTo>
                <a:lnTo>
                  <a:pt x="1433985" y="382808"/>
                </a:lnTo>
                <a:lnTo>
                  <a:pt x="1413227" y="418000"/>
                </a:lnTo>
                <a:lnTo>
                  <a:pt x="1396959" y="457016"/>
                </a:lnTo>
                <a:lnTo>
                  <a:pt x="1385650" y="499273"/>
                </a:lnTo>
                <a:lnTo>
                  <a:pt x="1379770" y="544186"/>
                </a:lnTo>
                <a:lnTo>
                  <a:pt x="1379013" y="567456"/>
                </a:lnTo>
                <a:lnTo>
                  <a:pt x="1378255" y="544186"/>
                </a:lnTo>
                <a:lnTo>
                  <a:pt x="1372376" y="499273"/>
                </a:lnTo>
                <a:lnTo>
                  <a:pt x="1361066" y="457016"/>
                </a:lnTo>
                <a:lnTo>
                  <a:pt x="1344798" y="418000"/>
                </a:lnTo>
                <a:lnTo>
                  <a:pt x="1324040" y="382808"/>
                </a:lnTo>
                <a:lnTo>
                  <a:pt x="1299264" y="352026"/>
                </a:lnTo>
                <a:lnTo>
                  <a:pt x="1270939" y="326237"/>
                </a:lnTo>
                <a:lnTo>
                  <a:pt x="1222826" y="298192"/>
                </a:lnTo>
                <a:lnTo>
                  <a:pt x="1169374" y="284668"/>
                </a:lnTo>
                <a:lnTo>
                  <a:pt x="1150645" y="283728"/>
                </a:lnTo>
                <a:lnTo>
                  <a:pt x="228368" y="283728"/>
                </a:lnTo>
                <a:lnTo>
                  <a:pt x="209638" y="282787"/>
                </a:lnTo>
                <a:lnTo>
                  <a:pt x="156186" y="269263"/>
                </a:lnTo>
                <a:lnTo>
                  <a:pt x="108073" y="241219"/>
                </a:lnTo>
                <a:lnTo>
                  <a:pt x="79748" y="215429"/>
                </a:lnTo>
                <a:lnTo>
                  <a:pt x="54972" y="184647"/>
                </a:lnTo>
                <a:lnTo>
                  <a:pt x="34214" y="149455"/>
                </a:lnTo>
                <a:lnTo>
                  <a:pt x="17946" y="110439"/>
                </a:lnTo>
                <a:lnTo>
                  <a:pt x="6636" y="68183"/>
                </a:lnTo>
                <a:lnTo>
                  <a:pt x="757" y="23270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56C54A2-E9B3-4C1D-B1AB-48B5C2EC7B7A}"/>
              </a:ext>
            </a:extLst>
          </p:cNvPr>
          <p:cNvSpPr txBox="1"/>
          <p:nvPr/>
        </p:nvSpPr>
        <p:spPr>
          <a:xfrm>
            <a:off x="1418292" y="3135250"/>
            <a:ext cx="357314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lo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uld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4501947-DC2F-45EB-8FD3-FDB85CE292BF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30" dirty="0">
                <a:solidFill>
                  <a:schemeClr val="tx1"/>
                </a:solidFill>
              </a:rPr>
              <a:t>u</a:t>
            </a:r>
            <a:r>
              <a:rPr lang="en-US" spc="-10" dirty="0">
                <a:solidFill>
                  <a:schemeClr val="tx1"/>
                </a:solidFill>
              </a:rPr>
              <a:t>la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95" dirty="0">
                <a:solidFill>
                  <a:schemeClr val="tx1"/>
                </a:solidFill>
              </a:rPr>
              <a:t>z</a:t>
            </a: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B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75" dirty="0">
                <a:solidFill>
                  <a:schemeClr val="tx1"/>
                </a:solidFill>
              </a:rPr>
              <a:t>y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5" dirty="0">
                <a:solidFill>
                  <a:schemeClr val="tx1"/>
                </a:solidFill>
              </a:rPr>
              <a:t>d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70" dirty="0">
                <a:solidFill>
                  <a:schemeClr val="tx1"/>
                </a:solidFill>
              </a:rPr>
              <a:t>T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spc="-10" dirty="0">
                <a:solidFill>
                  <a:schemeClr val="tx1"/>
                </a:solidFill>
              </a:rPr>
              <a:t>ai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5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8069890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9DF229-3336-4E5C-9C52-9DE85E87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6CC9C6-AC8C-49DF-8376-BB0A7DD026B3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/>
              <a:t>R</a:t>
            </a:r>
            <a:r>
              <a:rPr lang="en-US"/>
              <a:t>e</a:t>
            </a:r>
            <a:r>
              <a:rPr lang="en-US" spc="-20"/>
              <a:t>g</a:t>
            </a:r>
            <a:r>
              <a:rPr lang="en-US" spc="-30"/>
              <a:t>u</a:t>
            </a:r>
            <a:r>
              <a:rPr lang="en-US" spc="-10"/>
              <a:t>la</a:t>
            </a:r>
            <a:r>
              <a:rPr lang="en-US" spc="-20"/>
              <a:t>r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pc="-5"/>
              <a:t>B</a:t>
            </a:r>
            <a:r>
              <a:rPr lang="en-US" spc="-20"/>
              <a:t>e</a:t>
            </a:r>
            <a:r>
              <a:rPr lang="en-US" spc="-75"/>
              <a:t>y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5"/>
              <a:t>d</a:t>
            </a:r>
            <a:r>
              <a:rPr lang="en-US" spc="-5"/>
              <a:t> </a:t>
            </a:r>
            <a:r>
              <a:rPr lang="en-US" spc="-270"/>
              <a:t>T</a:t>
            </a:r>
            <a:r>
              <a:rPr lang="en-US" spc="-100"/>
              <a:t>r</a:t>
            </a:r>
            <a:r>
              <a:rPr lang="en-US" spc="-10"/>
              <a:t>ai</a:t>
            </a:r>
            <a:r>
              <a:rPr lang="en-US" spc="-30"/>
              <a:t>n</a:t>
            </a:r>
            <a:r>
              <a:rPr lang="en-US" spc="-5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 spc="-30"/>
              <a:t>E</a:t>
            </a:r>
            <a:r>
              <a:rPr lang="en-US" spc="-20"/>
              <a:t>r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15"/>
              <a:t>r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A305F01-3397-4DEB-A8BE-22D20FD924AF}"/>
              </a:ext>
            </a:extLst>
          </p:cNvPr>
          <p:cNvSpPr/>
          <p:nvPr/>
        </p:nvSpPr>
        <p:spPr>
          <a:xfrm>
            <a:off x="533293" y="1148582"/>
            <a:ext cx="7213219" cy="1394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8E6F96-375A-4F04-9A74-9474653310B7}"/>
              </a:ext>
            </a:extLst>
          </p:cNvPr>
          <p:cNvSpPr/>
          <p:nvPr/>
        </p:nvSpPr>
        <p:spPr>
          <a:xfrm>
            <a:off x="2108382" y="2412719"/>
            <a:ext cx="3825875" cy="567690"/>
          </a:xfrm>
          <a:custGeom>
            <a:avLst/>
            <a:gdLst/>
            <a:ahLst/>
            <a:cxnLst/>
            <a:rect l="l" t="t" r="r" b="b"/>
            <a:pathLst>
              <a:path w="3825875" h="567689">
                <a:moveTo>
                  <a:pt x="3825803" y="0"/>
                </a:moveTo>
                <a:lnTo>
                  <a:pt x="3822814" y="46022"/>
                </a:lnTo>
                <a:lnTo>
                  <a:pt x="3814160" y="89680"/>
                </a:lnTo>
                <a:lnTo>
                  <a:pt x="3800312" y="130389"/>
                </a:lnTo>
                <a:lnTo>
                  <a:pt x="3781741" y="167566"/>
                </a:lnTo>
                <a:lnTo>
                  <a:pt x="3758915" y="200626"/>
                </a:lnTo>
                <a:lnTo>
                  <a:pt x="3732306" y="228985"/>
                </a:lnTo>
                <a:lnTo>
                  <a:pt x="3686325" y="261431"/>
                </a:lnTo>
                <a:lnTo>
                  <a:pt x="3634477" y="280014"/>
                </a:lnTo>
                <a:lnTo>
                  <a:pt x="3597434" y="283728"/>
                </a:lnTo>
                <a:lnTo>
                  <a:pt x="1607381" y="283728"/>
                </a:lnTo>
                <a:lnTo>
                  <a:pt x="1588651" y="284668"/>
                </a:lnTo>
                <a:lnTo>
                  <a:pt x="1535199" y="298192"/>
                </a:lnTo>
                <a:lnTo>
                  <a:pt x="1487086" y="326237"/>
                </a:lnTo>
                <a:lnTo>
                  <a:pt x="1458761" y="352026"/>
                </a:lnTo>
                <a:lnTo>
                  <a:pt x="1433985" y="382808"/>
                </a:lnTo>
                <a:lnTo>
                  <a:pt x="1413227" y="418000"/>
                </a:lnTo>
                <a:lnTo>
                  <a:pt x="1396959" y="457016"/>
                </a:lnTo>
                <a:lnTo>
                  <a:pt x="1385650" y="499273"/>
                </a:lnTo>
                <a:lnTo>
                  <a:pt x="1379770" y="544186"/>
                </a:lnTo>
                <a:lnTo>
                  <a:pt x="1379013" y="567456"/>
                </a:lnTo>
                <a:lnTo>
                  <a:pt x="1378255" y="544186"/>
                </a:lnTo>
                <a:lnTo>
                  <a:pt x="1372376" y="499273"/>
                </a:lnTo>
                <a:lnTo>
                  <a:pt x="1361066" y="457016"/>
                </a:lnTo>
                <a:lnTo>
                  <a:pt x="1344798" y="418000"/>
                </a:lnTo>
                <a:lnTo>
                  <a:pt x="1324040" y="382808"/>
                </a:lnTo>
                <a:lnTo>
                  <a:pt x="1299264" y="352026"/>
                </a:lnTo>
                <a:lnTo>
                  <a:pt x="1270939" y="326237"/>
                </a:lnTo>
                <a:lnTo>
                  <a:pt x="1222826" y="298192"/>
                </a:lnTo>
                <a:lnTo>
                  <a:pt x="1169374" y="284668"/>
                </a:lnTo>
                <a:lnTo>
                  <a:pt x="1150645" y="283728"/>
                </a:lnTo>
                <a:lnTo>
                  <a:pt x="228368" y="283728"/>
                </a:lnTo>
                <a:lnTo>
                  <a:pt x="209638" y="282787"/>
                </a:lnTo>
                <a:lnTo>
                  <a:pt x="156186" y="269263"/>
                </a:lnTo>
                <a:lnTo>
                  <a:pt x="108073" y="241219"/>
                </a:lnTo>
                <a:lnTo>
                  <a:pt x="79748" y="215429"/>
                </a:lnTo>
                <a:lnTo>
                  <a:pt x="54972" y="184647"/>
                </a:lnTo>
                <a:lnTo>
                  <a:pt x="34214" y="149455"/>
                </a:lnTo>
                <a:lnTo>
                  <a:pt x="17946" y="110439"/>
                </a:lnTo>
                <a:lnTo>
                  <a:pt x="6636" y="68183"/>
                </a:lnTo>
                <a:lnTo>
                  <a:pt x="757" y="23270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0819015-FDD0-4850-94F7-56CAB63953AA}"/>
              </a:ext>
            </a:extLst>
          </p:cNvPr>
          <p:cNvSpPr/>
          <p:nvPr/>
        </p:nvSpPr>
        <p:spPr>
          <a:xfrm>
            <a:off x="6431490" y="2423717"/>
            <a:ext cx="1204595" cy="567690"/>
          </a:xfrm>
          <a:custGeom>
            <a:avLst/>
            <a:gdLst/>
            <a:ahLst/>
            <a:cxnLst/>
            <a:rect l="l" t="t" r="r" b="b"/>
            <a:pathLst>
              <a:path w="1204595" h="567689">
                <a:moveTo>
                  <a:pt x="1204486" y="0"/>
                </a:moveTo>
                <a:lnTo>
                  <a:pt x="1201497" y="46021"/>
                </a:lnTo>
                <a:lnTo>
                  <a:pt x="1192843" y="89679"/>
                </a:lnTo>
                <a:lnTo>
                  <a:pt x="1178995" y="130388"/>
                </a:lnTo>
                <a:lnTo>
                  <a:pt x="1160423" y="167564"/>
                </a:lnTo>
                <a:lnTo>
                  <a:pt x="1137597" y="200624"/>
                </a:lnTo>
                <a:lnTo>
                  <a:pt x="1110987" y="228983"/>
                </a:lnTo>
                <a:lnTo>
                  <a:pt x="1065007" y="261429"/>
                </a:lnTo>
                <a:lnTo>
                  <a:pt x="1013157" y="280012"/>
                </a:lnTo>
                <a:lnTo>
                  <a:pt x="976114" y="283726"/>
                </a:lnTo>
                <a:lnTo>
                  <a:pt x="829987" y="283726"/>
                </a:lnTo>
                <a:lnTo>
                  <a:pt x="811257" y="284666"/>
                </a:lnTo>
                <a:lnTo>
                  <a:pt x="757804" y="298190"/>
                </a:lnTo>
                <a:lnTo>
                  <a:pt x="709691" y="326234"/>
                </a:lnTo>
                <a:lnTo>
                  <a:pt x="681365" y="352023"/>
                </a:lnTo>
                <a:lnTo>
                  <a:pt x="656589" y="382806"/>
                </a:lnTo>
                <a:lnTo>
                  <a:pt x="635831" y="417997"/>
                </a:lnTo>
                <a:lnTo>
                  <a:pt x="619562" y="457013"/>
                </a:lnTo>
                <a:lnTo>
                  <a:pt x="608253" y="499269"/>
                </a:lnTo>
                <a:lnTo>
                  <a:pt x="602373" y="544182"/>
                </a:lnTo>
                <a:lnTo>
                  <a:pt x="601616" y="567452"/>
                </a:lnTo>
                <a:lnTo>
                  <a:pt x="600858" y="544182"/>
                </a:lnTo>
                <a:lnTo>
                  <a:pt x="594978" y="499269"/>
                </a:lnTo>
                <a:lnTo>
                  <a:pt x="583669" y="457013"/>
                </a:lnTo>
                <a:lnTo>
                  <a:pt x="567400" y="417997"/>
                </a:lnTo>
                <a:lnTo>
                  <a:pt x="546642" y="382806"/>
                </a:lnTo>
                <a:lnTo>
                  <a:pt x="521866" y="352023"/>
                </a:lnTo>
                <a:lnTo>
                  <a:pt x="493540" y="326234"/>
                </a:lnTo>
                <a:lnTo>
                  <a:pt x="445427" y="298190"/>
                </a:lnTo>
                <a:lnTo>
                  <a:pt x="391974" y="284666"/>
                </a:lnTo>
                <a:lnTo>
                  <a:pt x="373244" y="283726"/>
                </a:lnTo>
                <a:lnTo>
                  <a:pt x="228371" y="283726"/>
                </a:lnTo>
                <a:lnTo>
                  <a:pt x="209641" y="282785"/>
                </a:lnTo>
                <a:lnTo>
                  <a:pt x="156188" y="269261"/>
                </a:lnTo>
                <a:lnTo>
                  <a:pt x="108074" y="241217"/>
                </a:lnTo>
                <a:lnTo>
                  <a:pt x="79749" y="215428"/>
                </a:lnTo>
                <a:lnTo>
                  <a:pt x="54972" y="184645"/>
                </a:lnTo>
                <a:lnTo>
                  <a:pt x="34215" y="149454"/>
                </a:lnTo>
                <a:lnTo>
                  <a:pt x="17946" y="110438"/>
                </a:lnTo>
                <a:lnTo>
                  <a:pt x="6637" y="68182"/>
                </a:lnTo>
                <a:lnTo>
                  <a:pt x="757" y="23269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D7C36F7-B81D-458B-BAF7-2559136EA878}"/>
              </a:ext>
            </a:extLst>
          </p:cNvPr>
          <p:cNvSpPr txBox="1"/>
          <p:nvPr/>
        </p:nvSpPr>
        <p:spPr>
          <a:xfrm>
            <a:off x="1418292" y="3135250"/>
            <a:ext cx="357314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lo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uld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90D8DF0-AD84-4915-9AB1-1649F3752C7D}"/>
              </a:ext>
            </a:extLst>
          </p:cNvPr>
          <p:cNvSpPr txBox="1"/>
          <p:nvPr/>
        </p:nvSpPr>
        <p:spPr>
          <a:xfrm>
            <a:off x="5949378" y="3205433"/>
            <a:ext cx="44615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gula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za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ev</a:t>
            </a:r>
            <a:r>
              <a:rPr sz="2400" spc="-25" dirty="0">
                <a:latin typeface="Calibri"/>
                <a:cs typeface="Calibri"/>
              </a:rPr>
              <a:t>en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spc="-35" dirty="0">
                <a:latin typeface="Calibri"/>
                <a:cs typeface="Calibri"/>
              </a:rPr>
              <a:t>t</a:t>
            </a:r>
            <a:r>
              <a:rPr sz="2400" i="1" spc="-10" dirty="0">
                <a:latin typeface="Calibri"/>
                <a:cs typeface="Calibri"/>
              </a:rPr>
              <a:t>o</a:t>
            </a:r>
            <a:r>
              <a:rPr sz="2400" i="1" dirty="0">
                <a:latin typeface="Calibri"/>
                <a:cs typeface="Calibri"/>
              </a:rPr>
              <a:t>o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73000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7ADDD3-619E-404C-AE65-C448930A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0F5BE4C-645A-4628-A6CC-3D5E80623D62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/>
              <a:t>R</a:t>
            </a:r>
            <a:r>
              <a:rPr lang="en-US"/>
              <a:t>e</a:t>
            </a:r>
            <a:r>
              <a:rPr lang="en-US" spc="-20"/>
              <a:t>g</a:t>
            </a:r>
            <a:r>
              <a:rPr lang="en-US" spc="-30"/>
              <a:t>u</a:t>
            </a:r>
            <a:r>
              <a:rPr lang="en-US" spc="-10"/>
              <a:t>la</a:t>
            </a:r>
            <a:r>
              <a:rPr lang="en-US" spc="-20"/>
              <a:t>r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pc="-5"/>
              <a:t>B</a:t>
            </a:r>
            <a:r>
              <a:rPr lang="en-US" spc="-20"/>
              <a:t>e</a:t>
            </a:r>
            <a:r>
              <a:rPr lang="en-US" spc="-75"/>
              <a:t>y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5"/>
              <a:t>d</a:t>
            </a:r>
            <a:r>
              <a:rPr lang="en-US" spc="-5"/>
              <a:t> </a:t>
            </a:r>
            <a:r>
              <a:rPr lang="en-US" spc="-270"/>
              <a:t>T</a:t>
            </a:r>
            <a:r>
              <a:rPr lang="en-US" spc="-100"/>
              <a:t>r</a:t>
            </a:r>
            <a:r>
              <a:rPr lang="en-US" spc="-10"/>
              <a:t>ai</a:t>
            </a:r>
            <a:r>
              <a:rPr lang="en-US" spc="-30"/>
              <a:t>n</a:t>
            </a:r>
            <a:r>
              <a:rPr lang="en-US" spc="-5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 spc="-30"/>
              <a:t>E</a:t>
            </a:r>
            <a:r>
              <a:rPr lang="en-US" spc="-20"/>
              <a:t>r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15"/>
              <a:t>r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D12EDA6-56BC-4FEC-A569-9826F975E0B0}"/>
              </a:ext>
            </a:extLst>
          </p:cNvPr>
          <p:cNvSpPr/>
          <p:nvPr/>
        </p:nvSpPr>
        <p:spPr>
          <a:xfrm>
            <a:off x="533293" y="1148582"/>
            <a:ext cx="7213219" cy="1394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0A6710D-6F88-495A-89AA-50B8833712C0}"/>
              </a:ext>
            </a:extLst>
          </p:cNvPr>
          <p:cNvSpPr/>
          <p:nvPr/>
        </p:nvSpPr>
        <p:spPr>
          <a:xfrm>
            <a:off x="2108382" y="2412719"/>
            <a:ext cx="3825875" cy="567690"/>
          </a:xfrm>
          <a:custGeom>
            <a:avLst/>
            <a:gdLst/>
            <a:ahLst/>
            <a:cxnLst/>
            <a:rect l="l" t="t" r="r" b="b"/>
            <a:pathLst>
              <a:path w="3825875" h="567689">
                <a:moveTo>
                  <a:pt x="3825803" y="0"/>
                </a:moveTo>
                <a:lnTo>
                  <a:pt x="3822814" y="46022"/>
                </a:lnTo>
                <a:lnTo>
                  <a:pt x="3814160" y="89680"/>
                </a:lnTo>
                <a:lnTo>
                  <a:pt x="3800312" y="130389"/>
                </a:lnTo>
                <a:lnTo>
                  <a:pt x="3781741" y="167566"/>
                </a:lnTo>
                <a:lnTo>
                  <a:pt x="3758915" y="200626"/>
                </a:lnTo>
                <a:lnTo>
                  <a:pt x="3732306" y="228985"/>
                </a:lnTo>
                <a:lnTo>
                  <a:pt x="3686325" y="261431"/>
                </a:lnTo>
                <a:lnTo>
                  <a:pt x="3634477" y="280014"/>
                </a:lnTo>
                <a:lnTo>
                  <a:pt x="3597434" y="283728"/>
                </a:lnTo>
                <a:lnTo>
                  <a:pt x="1607381" y="283728"/>
                </a:lnTo>
                <a:lnTo>
                  <a:pt x="1588651" y="284668"/>
                </a:lnTo>
                <a:lnTo>
                  <a:pt x="1535199" y="298192"/>
                </a:lnTo>
                <a:lnTo>
                  <a:pt x="1487086" y="326237"/>
                </a:lnTo>
                <a:lnTo>
                  <a:pt x="1458761" y="352026"/>
                </a:lnTo>
                <a:lnTo>
                  <a:pt x="1433985" y="382808"/>
                </a:lnTo>
                <a:lnTo>
                  <a:pt x="1413227" y="418000"/>
                </a:lnTo>
                <a:lnTo>
                  <a:pt x="1396959" y="457016"/>
                </a:lnTo>
                <a:lnTo>
                  <a:pt x="1385650" y="499273"/>
                </a:lnTo>
                <a:lnTo>
                  <a:pt x="1379770" y="544186"/>
                </a:lnTo>
                <a:lnTo>
                  <a:pt x="1379013" y="567456"/>
                </a:lnTo>
                <a:lnTo>
                  <a:pt x="1378255" y="544186"/>
                </a:lnTo>
                <a:lnTo>
                  <a:pt x="1372376" y="499273"/>
                </a:lnTo>
                <a:lnTo>
                  <a:pt x="1361066" y="457016"/>
                </a:lnTo>
                <a:lnTo>
                  <a:pt x="1344798" y="418000"/>
                </a:lnTo>
                <a:lnTo>
                  <a:pt x="1324040" y="382808"/>
                </a:lnTo>
                <a:lnTo>
                  <a:pt x="1299264" y="352026"/>
                </a:lnTo>
                <a:lnTo>
                  <a:pt x="1270939" y="326237"/>
                </a:lnTo>
                <a:lnTo>
                  <a:pt x="1222826" y="298192"/>
                </a:lnTo>
                <a:lnTo>
                  <a:pt x="1169374" y="284668"/>
                </a:lnTo>
                <a:lnTo>
                  <a:pt x="1150645" y="283728"/>
                </a:lnTo>
                <a:lnTo>
                  <a:pt x="228368" y="283728"/>
                </a:lnTo>
                <a:lnTo>
                  <a:pt x="209638" y="282787"/>
                </a:lnTo>
                <a:lnTo>
                  <a:pt x="156186" y="269263"/>
                </a:lnTo>
                <a:lnTo>
                  <a:pt x="108073" y="241219"/>
                </a:lnTo>
                <a:lnTo>
                  <a:pt x="79748" y="215429"/>
                </a:lnTo>
                <a:lnTo>
                  <a:pt x="54972" y="184647"/>
                </a:lnTo>
                <a:lnTo>
                  <a:pt x="34214" y="149455"/>
                </a:lnTo>
                <a:lnTo>
                  <a:pt x="17946" y="110439"/>
                </a:lnTo>
                <a:lnTo>
                  <a:pt x="6636" y="68183"/>
                </a:lnTo>
                <a:lnTo>
                  <a:pt x="757" y="23270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9657DE2-6372-49B7-BFDC-2D4EF89E357D}"/>
              </a:ext>
            </a:extLst>
          </p:cNvPr>
          <p:cNvSpPr/>
          <p:nvPr/>
        </p:nvSpPr>
        <p:spPr>
          <a:xfrm>
            <a:off x="6431490" y="2423717"/>
            <a:ext cx="1204595" cy="567690"/>
          </a:xfrm>
          <a:custGeom>
            <a:avLst/>
            <a:gdLst/>
            <a:ahLst/>
            <a:cxnLst/>
            <a:rect l="l" t="t" r="r" b="b"/>
            <a:pathLst>
              <a:path w="1204595" h="567689">
                <a:moveTo>
                  <a:pt x="1204486" y="0"/>
                </a:moveTo>
                <a:lnTo>
                  <a:pt x="1201497" y="46021"/>
                </a:lnTo>
                <a:lnTo>
                  <a:pt x="1192843" y="89679"/>
                </a:lnTo>
                <a:lnTo>
                  <a:pt x="1178995" y="130388"/>
                </a:lnTo>
                <a:lnTo>
                  <a:pt x="1160423" y="167564"/>
                </a:lnTo>
                <a:lnTo>
                  <a:pt x="1137597" y="200624"/>
                </a:lnTo>
                <a:lnTo>
                  <a:pt x="1110987" y="228983"/>
                </a:lnTo>
                <a:lnTo>
                  <a:pt x="1065007" y="261429"/>
                </a:lnTo>
                <a:lnTo>
                  <a:pt x="1013157" y="280012"/>
                </a:lnTo>
                <a:lnTo>
                  <a:pt x="976114" y="283726"/>
                </a:lnTo>
                <a:lnTo>
                  <a:pt x="829987" y="283726"/>
                </a:lnTo>
                <a:lnTo>
                  <a:pt x="811257" y="284666"/>
                </a:lnTo>
                <a:lnTo>
                  <a:pt x="757804" y="298190"/>
                </a:lnTo>
                <a:lnTo>
                  <a:pt x="709691" y="326234"/>
                </a:lnTo>
                <a:lnTo>
                  <a:pt x="681365" y="352023"/>
                </a:lnTo>
                <a:lnTo>
                  <a:pt x="656589" y="382806"/>
                </a:lnTo>
                <a:lnTo>
                  <a:pt x="635831" y="417997"/>
                </a:lnTo>
                <a:lnTo>
                  <a:pt x="619562" y="457013"/>
                </a:lnTo>
                <a:lnTo>
                  <a:pt x="608253" y="499269"/>
                </a:lnTo>
                <a:lnTo>
                  <a:pt x="602373" y="544182"/>
                </a:lnTo>
                <a:lnTo>
                  <a:pt x="601616" y="567452"/>
                </a:lnTo>
                <a:lnTo>
                  <a:pt x="600858" y="544182"/>
                </a:lnTo>
                <a:lnTo>
                  <a:pt x="594978" y="499269"/>
                </a:lnTo>
                <a:lnTo>
                  <a:pt x="583669" y="457013"/>
                </a:lnTo>
                <a:lnTo>
                  <a:pt x="567400" y="417997"/>
                </a:lnTo>
                <a:lnTo>
                  <a:pt x="546642" y="382806"/>
                </a:lnTo>
                <a:lnTo>
                  <a:pt x="521866" y="352023"/>
                </a:lnTo>
                <a:lnTo>
                  <a:pt x="493540" y="326234"/>
                </a:lnTo>
                <a:lnTo>
                  <a:pt x="445427" y="298190"/>
                </a:lnTo>
                <a:lnTo>
                  <a:pt x="391974" y="284666"/>
                </a:lnTo>
                <a:lnTo>
                  <a:pt x="373244" y="283726"/>
                </a:lnTo>
                <a:lnTo>
                  <a:pt x="228371" y="283726"/>
                </a:lnTo>
                <a:lnTo>
                  <a:pt x="209641" y="282785"/>
                </a:lnTo>
                <a:lnTo>
                  <a:pt x="156188" y="269261"/>
                </a:lnTo>
                <a:lnTo>
                  <a:pt x="108074" y="241217"/>
                </a:lnTo>
                <a:lnTo>
                  <a:pt x="79749" y="215428"/>
                </a:lnTo>
                <a:lnTo>
                  <a:pt x="54972" y="184645"/>
                </a:lnTo>
                <a:lnTo>
                  <a:pt x="34215" y="149454"/>
                </a:lnTo>
                <a:lnTo>
                  <a:pt x="17946" y="110438"/>
                </a:lnTo>
                <a:lnTo>
                  <a:pt x="6637" y="68182"/>
                </a:lnTo>
                <a:lnTo>
                  <a:pt x="757" y="23269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EB17784-9F63-48AF-98E5-0EF39E3A2205}"/>
              </a:ext>
            </a:extLst>
          </p:cNvPr>
          <p:cNvSpPr txBox="1"/>
          <p:nvPr/>
        </p:nvSpPr>
        <p:spPr>
          <a:xfrm>
            <a:off x="1418292" y="3135250"/>
            <a:ext cx="357314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lo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uld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D13A9F8-929C-4FC4-BE0C-9D73A0F42813}"/>
              </a:ext>
            </a:extLst>
          </p:cNvPr>
          <p:cNvSpPr txBox="1"/>
          <p:nvPr/>
        </p:nvSpPr>
        <p:spPr>
          <a:xfrm>
            <a:off x="5949378" y="3205433"/>
            <a:ext cx="44615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gula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za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ev</a:t>
            </a:r>
            <a:r>
              <a:rPr sz="2400" spc="-25" dirty="0">
                <a:latin typeface="Calibri"/>
                <a:cs typeface="Calibri"/>
              </a:rPr>
              <a:t>en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spc="-35" dirty="0">
                <a:latin typeface="Calibri"/>
                <a:cs typeface="Calibri"/>
              </a:rPr>
              <a:t>t</a:t>
            </a:r>
            <a:r>
              <a:rPr sz="2400" i="1" spc="-10" dirty="0">
                <a:latin typeface="Calibri"/>
                <a:cs typeface="Calibri"/>
              </a:rPr>
              <a:t>o</a:t>
            </a:r>
            <a:r>
              <a:rPr sz="2400" i="1" dirty="0">
                <a:latin typeface="Calibri"/>
                <a:cs typeface="Calibri"/>
              </a:rPr>
              <a:t>o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C6342DA-9473-4EDA-BB16-127A65EAF623}"/>
              </a:ext>
            </a:extLst>
          </p:cNvPr>
          <p:cNvSpPr txBox="1"/>
          <p:nvPr/>
        </p:nvSpPr>
        <p:spPr>
          <a:xfrm>
            <a:off x="8763613" y="1625784"/>
            <a:ext cx="30454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6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47CF91A-3229-435A-A039-68BDF5B9251D}"/>
              </a:ext>
            </a:extLst>
          </p:cNvPr>
          <p:cNvSpPr/>
          <p:nvPr/>
        </p:nvSpPr>
        <p:spPr>
          <a:xfrm>
            <a:off x="8281657" y="1579876"/>
            <a:ext cx="372786" cy="524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1777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8B15A5-B6CD-407B-BFF3-14DEFA0C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7748A39-F7B4-4FB8-B824-15A338A0BB86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/>
              <a:t>R</a:t>
            </a:r>
            <a:r>
              <a:rPr lang="en-US"/>
              <a:t>e</a:t>
            </a:r>
            <a:r>
              <a:rPr lang="en-US" spc="-20"/>
              <a:t>g</a:t>
            </a:r>
            <a:r>
              <a:rPr lang="en-US" spc="-30"/>
              <a:t>u</a:t>
            </a:r>
            <a:r>
              <a:rPr lang="en-US" spc="-10"/>
              <a:t>la</a:t>
            </a:r>
            <a:r>
              <a:rPr lang="en-US" spc="-20"/>
              <a:t>r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pc="-5"/>
              <a:t>B</a:t>
            </a:r>
            <a:r>
              <a:rPr lang="en-US" spc="-20"/>
              <a:t>e</a:t>
            </a:r>
            <a:r>
              <a:rPr lang="en-US" spc="-75"/>
              <a:t>y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5"/>
              <a:t>d</a:t>
            </a:r>
            <a:r>
              <a:rPr lang="en-US" spc="-5"/>
              <a:t> </a:t>
            </a:r>
            <a:r>
              <a:rPr lang="en-US" spc="-270"/>
              <a:t>T</a:t>
            </a:r>
            <a:r>
              <a:rPr lang="en-US" spc="-100"/>
              <a:t>r</a:t>
            </a:r>
            <a:r>
              <a:rPr lang="en-US" spc="-10"/>
              <a:t>ai</a:t>
            </a:r>
            <a:r>
              <a:rPr lang="en-US" spc="-30"/>
              <a:t>n</a:t>
            </a:r>
            <a:r>
              <a:rPr lang="en-US" spc="-5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 spc="-30"/>
              <a:t>E</a:t>
            </a:r>
            <a:r>
              <a:rPr lang="en-US" spc="-20"/>
              <a:t>r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15"/>
              <a:t>r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1F73FD7-30D7-48AE-8543-FBD224E89B8A}"/>
              </a:ext>
            </a:extLst>
          </p:cNvPr>
          <p:cNvSpPr/>
          <p:nvPr/>
        </p:nvSpPr>
        <p:spPr>
          <a:xfrm>
            <a:off x="533293" y="1148582"/>
            <a:ext cx="7213219" cy="1394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A820D3B-187B-41EB-8D16-B305B9018041}"/>
              </a:ext>
            </a:extLst>
          </p:cNvPr>
          <p:cNvSpPr/>
          <p:nvPr/>
        </p:nvSpPr>
        <p:spPr>
          <a:xfrm>
            <a:off x="2108382" y="2412719"/>
            <a:ext cx="3825875" cy="567690"/>
          </a:xfrm>
          <a:custGeom>
            <a:avLst/>
            <a:gdLst/>
            <a:ahLst/>
            <a:cxnLst/>
            <a:rect l="l" t="t" r="r" b="b"/>
            <a:pathLst>
              <a:path w="3825875" h="567689">
                <a:moveTo>
                  <a:pt x="3825803" y="0"/>
                </a:moveTo>
                <a:lnTo>
                  <a:pt x="3822814" y="46022"/>
                </a:lnTo>
                <a:lnTo>
                  <a:pt x="3814160" y="89680"/>
                </a:lnTo>
                <a:lnTo>
                  <a:pt x="3800312" y="130389"/>
                </a:lnTo>
                <a:lnTo>
                  <a:pt x="3781741" y="167566"/>
                </a:lnTo>
                <a:lnTo>
                  <a:pt x="3758915" y="200626"/>
                </a:lnTo>
                <a:lnTo>
                  <a:pt x="3732306" y="228985"/>
                </a:lnTo>
                <a:lnTo>
                  <a:pt x="3686325" y="261431"/>
                </a:lnTo>
                <a:lnTo>
                  <a:pt x="3634477" y="280014"/>
                </a:lnTo>
                <a:lnTo>
                  <a:pt x="3597434" y="283728"/>
                </a:lnTo>
                <a:lnTo>
                  <a:pt x="1607381" y="283728"/>
                </a:lnTo>
                <a:lnTo>
                  <a:pt x="1588651" y="284668"/>
                </a:lnTo>
                <a:lnTo>
                  <a:pt x="1535199" y="298192"/>
                </a:lnTo>
                <a:lnTo>
                  <a:pt x="1487086" y="326237"/>
                </a:lnTo>
                <a:lnTo>
                  <a:pt x="1458761" y="352026"/>
                </a:lnTo>
                <a:lnTo>
                  <a:pt x="1433985" y="382808"/>
                </a:lnTo>
                <a:lnTo>
                  <a:pt x="1413227" y="418000"/>
                </a:lnTo>
                <a:lnTo>
                  <a:pt x="1396959" y="457016"/>
                </a:lnTo>
                <a:lnTo>
                  <a:pt x="1385650" y="499273"/>
                </a:lnTo>
                <a:lnTo>
                  <a:pt x="1379770" y="544186"/>
                </a:lnTo>
                <a:lnTo>
                  <a:pt x="1379013" y="567456"/>
                </a:lnTo>
                <a:lnTo>
                  <a:pt x="1378255" y="544186"/>
                </a:lnTo>
                <a:lnTo>
                  <a:pt x="1372376" y="499273"/>
                </a:lnTo>
                <a:lnTo>
                  <a:pt x="1361066" y="457016"/>
                </a:lnTo>
                <a:lnTo>
                  <a:pt x="1344798" y="418000"/>
                </a:lnTo>
                <a:lnTo>
                  <a:pt x="1324040" y="382808"/>
                </a:lnTo>
                <a:lnTo>
                  <a:pt x="1299264" y="352026"/>
                </a:lnTo>
                <a:lnTo>
                  <a:pt x="1270939" y="326237"/>
                </a:lnTo>
                <a:lnTo>
                  <a:pt x="1222826" y="298192"/>
                </a:lnTo>
                <a:lnTo>
                  <a:pt x="1169374" y="284668"/>
                </a:lnTo>
                <a:lnTo>
                  <a:pt x="1150645" y="283728"/>
                </a:lnTo>
                <a:lnTo>
                  <a:pt x="228368" y="283728"/>
                </a:lnTo>
                <a:lnTo>
                  <a:pt x="209638" y="282787"/>
                </a:lnTo>
                <a:lnTo>
                  <a:pt x="156186" y="269263"/>
                </a:lnTo>
                <a:lnTo>
                  <a:pt x="108073" y="241219"/>
                </a:lnTo>
                <a:lnTo>
                  <a:pt x="79748" y="215429"/>
                </a:lnTo>
                <a:lnTo>
                  <a:pt x="54972" y="184647"/>
                </a:lnTo>
                <a:lnTo>
                  <a:pt x="34214" y="149455"/>
                </a:lnTo>
                <a:lnTo>
                  <a:pt x="17946" y="110439"/>
                </a:lnTo>
                <a:lnTo>
                  <a:pt x="6636" y="68183"/>
                </a:lnTo>
                <a:lnTo>
                  <a:pt x="757" y="23270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810E786-5712-4D39-9BAA-CBCF1387A5A9}"/>
              </a:ext>
            </a:extLst>
          </p:cNvPr>
          <p:cNvSpPr/>
          <p:nvPr/>
        </p:nvSpPr>
        <p:spPr>
          <a:xfrm>
            <a:off x="6431490" y="2423717"/>
            <a:ext cx="1204595" cy="567690"/>
          </a:xfrm>
          <a:custGeom>
            <a:avLst/>
            <a:gdLst/>
            <a:ahLst/>
            <a:cxnLst/>
            <a:rect l="l" t="t" r="r" b="b"/>
            <a:pathLst>
              <a:path w="1204595" h="567689">
                <a:moveTo>
                  <a:pt x="1204486" y="0"/>
                </a:moveTo>
                <a:lnTo>
                  <a:pt x="1201497" y="46021"/>
                </a:lnTo>
                <a:lnTo>
                  <a:pt x="1192843" y="89679"/>
                </a:lnTo>
                <a:lnTo>
                  <a:pt x="1178995" y="130388"/>
                </a:lnTo>
                <a:lnTo>
                  <a:pt x="1160423" y="167564"/>
                </a:lnTo>
                <a:lnTo>
                  <a:pt x="1137597" y="200624"/>
                </a:lnTo>
                <a:lnTo>
                  <a:pt x="1110987" y="228983"/>
                </a:lnTo>
                <a:lnTo>
                  <a:pt x="1065007" y="261429"/>
                </a:lnTo>
                <a:lnTo>
                  <a:pt x="1013157" y="280012"/>
                </a:lnTo>
                <a:lnTo>
                  <a:pt x="976114" y="283726"/>
                </a:lnTo>
                <a:lnTo>
                  <a:pt x="829987" y="283726"/>
                </a:lnTo>
                <a:lnTo>
                  <a:pt x="811257" y="284666"/>
                </a:lnTo>
                <a:lnTo>
                  <a:pt x="757804" y="298190"/>
                </a:lnTo>
                <a:lnTo>
                  <a:pt x="709691" y="326234"/>
                </a:lnTo>
                <a:lnTo>
                  <a:pt x="681365" y="352023"/>
                </a:lnTo>
                <a:lnTo>
                  <a:pt x="656589" y="382806"/>
                </a:lnTo>
                <a:lnTo>
                  <a:pt x="635831" y="417997"/>
                </a:lnTo>
                <a:lnTo>
                  <a:pt x="619562" y="457013"/>
                </a:lnTo>
                <a:lnTo>
                  <a:pt x="608253" y="499269"/>
                </a:lnTo>
                <a:lnTo>
                  <a:pt x="602373" y="544182"/>
                </a:lnTo>
                <a:lnTo>
                  <a:pt x="601616" y="567452"/>
                </a:lnTo>
                <a:lnTo>
                  <a:pt x="600858" y="544182"/>
                </a:lnTo>
                <a:lnTo>
                  <a:pt x="594978" y="499269"/>
                </a:lnTo>
                <a:lnTo>
                  <a:pt x="583669" y="457013"/>
                </a:lnTo>
                <a:lnTo>
                  <a:pt x="567400" y="417997"/>
                </a:lnTo>
                <a:lnTo>
                  <a:pt x="546642" y="382806"/>
                </a:lnTo>
                <a:lnTo>
                  <a:pt x="521866" y="352023"/>
                </a:lnTo>
                <a:lnTo>
                  <a:pt x="493540" y="326234"/>
                </a:lnTo>
                <a:lnTo>
                  <a:pt x="445427" y="298190"/>
                </a:lnTo>
                <a:lnTo>
                  <a:pt x="391974" y="284666"/>
                </a:lnTo>
                <a:lnTo>
                  <a:pt x="373244" y="283726"/>
                </a:lnTo>
                <a:lnTo>
                  <a:pt x="228371" y="283726"/>
                </a:lnTo>
                <a:lnTo>
                  <a:pt x="209641" y="282785"/>
                </a:lnTo>
                <a:lnTo>
                  <a:pt x="156188" y="269261"/>
                </a:lnTo>
                <a:lnTo>
                  <a:pt x="108074" y="241217"/>
                </a:lnTo>
                <a:lnTo>
                  <a:pt x="79749" y="215428"/>
                </a:lnTo>
                <a:lnTo>
                  <a:pt x="54972" y="184645"/>
                </a:lnTo>
                <a:lnTo>
                  <a:pt x="34215" y="149454"/>
                </a:lnTo>
                <a:lnTo>
                  <a:pt x="17946" y="110438"/>
                </a:lnTo>
                <a:lnTo>
                  <a:pt x="6637" y="68182"/>
                </a:lnTo>
                <a:lnTo>
                  <a:pt x="757" y="23269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61C9194-9E40-4AB8-B43F-4B0C077B2EB8}"/>
              </a:ext>
            </a:extLst>
          </p:cNvPr>
          <p:cNvSpPr txBox="1"/>
          <p:nvPr/>
        </p:nvSpPr>
        <p:spPr>
          <a:xfrm>
            <a:off x="1418292" y="3135250"/>
            <a:ext cx="357314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lo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uld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47A59F9-E2B0-4797-9BFF-7D9C1357E0C2}"/>
              </a:ext>
            </a:extLst>
          </p:cNvPr>
          <p:cNvSpPr txBox="1"/>
          <p:nvPr/>
        </p:nvSpPr>
        <p:spPr>
          <a:xfrm>
            <a:off x="5949378" y="3205433"/>
            <a:ext cx="44615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gula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za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ev</a:t>
            </a:r>
            <a:r>
              <a:rPr sz="2400" spc="-25" dirty="0">
                <a:latin typeface="Calibri"/>
                <a:cs typeface="Calibri"/>
              </a:rPr>
              <a:t>en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spc="-35" dirty="0">
                <a:latin typeface="Calibri"/>
                <a:cs typeface="Calibri"/>
              </a:rPr>
              <a:t>t</a:t>
            </a:r>
            <a:r>
              <a:rPr sz="2400" i="1" spc="-10" dirty="0">
                <a:latin typeface="Calibri"/>
                <a:cs typeface="Calibri"/>
              </a:rPr>
              <a:t>o</a:t>
            </a:r>
            <a:r>
              <a:rPr sz="2400" i="1" dirty="0">
                <a:latin typeface="Calibri"/>
                <a:cs typeface="Calibri"/>
              </a:rPr>
              <a:t>o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173CA1F-8493-47C9-AF26-76053C48ACE9}"/>
              </a:ext>
            </a:extLst>
          </p:cNvPr>
          <p:cNvSpPr txBox="1"/>
          <p:nvPr/>
        </p:nvSpPr>
        <p:spPr>
          <a:xfrm>
            <a:off x="8763613" y="1625784"/>
            <a:ext cx="30454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6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5585EE8-812A-4347-B48B-7EFD2CF8ED0B}"/>
              </a:ext>
            </a:extLst>
          </p:cNvPr>
          <p:cNvSpPr/>
          <p:nvPr/>
        </p:nvSpPr>
        <p:spPr>
          <a:xfrm>
            <a:off x="8281657" y="1579876"/>
            <a:ext cx="372786" cy="524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0204422-717D-4F8B-9CA0-56957682F8D3}"/>
              </a:ext>
            </a:extLst>
          </p:cNvPr>
          <p:cNvSpPr txBox="1"/>
          <p:nvPr/>
        </p:nvSpPr>
        <p:spPr>
          <a:xfrm>
            <a:off x="175517" y="4494283"/>
            <a:ext cx="247332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2400" b="1" spc="-15" dirty="0">
                <a:latin typeface="Calibri"/>
                <a:cs typeface="Calibri"/>
              </a:rPr>
              <a:t>Si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pl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x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pl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0" dirty="0">
                <a:latin typeface="Calibri"/>
                <a:cs typeface="Calibri"/>
              </a:rPr>
              <a:t>s </a:t>
            </a:r>
            <a:r>
              <a:rPr sz="2400" u="heavy" dirty="0">
                <a:latin typeface="Calibri"/>
                <a:cs typeface="Calibri"/>
              </a:rPr>
              <a:t>L</a:t>
            </a:r>
            <a:r>
              <a:rPr sz="2400" u="heavy" spc="-15" dirty="0">
                <a:latin typeface="Calibri"/>
                <a:cs typeface="Calibri"/>
              </a:rPr>
              <a:t>2</a:t>
            </a:r>
            <a:r>
              <a:rPr sz="2400" u="heavy" spc="-70" dirty="0">
                <a:latin typeface="Times New Roman"/>
                <a:cs typeface="Times New Roman"/>
              </a:rPr>
              <a:t> </a:t>
            </a:r>
            <a:r>
              <a:rPr sz="2400" u="heavy" spc="-45" dirty="0">
                <a:latin typeface="Calibri"/>
                <a:cs typeface="Calibri"/>
              </a:rPr>
              <a:t>r</a:t>
            </a:r>
            <a:r>
              <a:rPr sz="2400" u="heavy" spc="-25" dirty="0">
                <a:latin typeface="Calibri"/>
                <a:cs typeface="Calibri"/>
              </a:rPr>
              <a:t>e</a:t>
            </a:r>
            <a:r>
              <a:rPr sz="2400" u="heavy" spc="-20" dirty="0">
                <a:latin typeface="Calibri"/>
                <a:cs typeface="Calibri"/>
              </a:rPr>
              <a:t>g</a:t>
            </a:r>
            <a:r>
              <a:rPr sz="2400" u="heavy" dirty="0">
                <a:latin typeface="Calibri"/>
                <a:cs typeface="Calibri"/>
              </a:rPr>
              <a:t>u</a:t>
            </a:r>
            <a:r>
              <a:rPr sz="2400" u="heavy" spc="-5" dirty="0">
                <a:latin typeface="Calibri"/>
                <a:cs typeface="Calibri"/>
              </a:rPr>
              <a:t>l</a:t>
            </a:r>
            <a:r>
              <a:rPr sz="2400" u="heavy" dirty="0">
                <a:latin typeface="Calibri"/>
                <a:cs typeface="Calibri"/>
              </a:rPr>
              <a:t>ar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40" dirty="0">
                <a:latin typeface="Calibri"/>
                <a:cs typeface="Calibri"/>
              </a:rPr>
              <a:t>z</a:t>
            </a:r>
            <a:r>
              <a:rPr sz="2400" u="heavy" spc="-25" dirty="0">
                <a:latin typeface="Calibri"/>
                <a:cs typeface="Calibri"/>
              </a:rPr>
              <a:t>a</a:t>
            </a:r>
            <a:r>
              <a:rPr sz="2400" u="heavy" spc="-15" dirty="0">
                <a:latin typeface="Calibri"/>
                <a:cs typeface="Calibri"/>
              </a:rPr>
              <a:t>t</a:t>
            </a:r>
            <a:r>
              <a:rPr sz="2400" u="heavy" spc="-5" dirty="0">
                <a:latin typeface="Calibri"/>
                <a:cs typeface="Calibri"/>
              </a:rPr>
              <a:t>io</a:t>
            </a:r>
            <a:r>
              <a:rPr sz="2400" u="heavy" dirty="0">
                <a:latin typeface="Calibri"/>
                <a:cs typeface="Calibri"/>
              </a:rPr>
              <a:t>n</a:t>
            </a:r>
            <a:r>
              <a:rPr sz="2400" u="heavy" spc="-1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L1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2)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ACF9108-2D50-4792-AE30-D6EA6AB7A6E5}"/>
              </a:ext>
            </a:extLst>
          </p:cNvPr>
          <p:cNvSpPr/>
          <p:nvPr/>
        </p:nvSpPr>
        <p:spPr>
          <a:xfrm>
            <a:off x="2835359" y="4494283"/>
            <a:ext cx="2828429" cy="893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AC6FEE0-837D-4FE6-BF53-7B8D9E9CC226}"/>
              </a:ext>
            </a:extLst>
          </p:cNvPr>
          <p:cNvSpPr/>
          <p:nvPr/>
        </p:nvSpPr>
        <p:spPr>
          <a:xfrm>
            <a:off x="2833393" y="5679684"/>
            <a:ext cx="3532545" cy="40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0621DED-241C-4DDA-BE3E-02EB542A3E15}"/>
              </a:ext>
            </a:extLst>
          </p:cNvPr>
          <p:cNvSpPr txBox="1"/>
          <p:nvPr/>
        </p:nvSpPr>
        <p:spPr>
          <a:xfrm>
            <a:off x="6783729" y="4494283"/>
            <a:ext cx="4718685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795270">
              <a:lnSpc>
                <a:spcPct val="114599"/>
              </a:lnSpc>
            </a:pPr>
            <a:r>
              <a:rPr sz="2400" b="1" spc="-25" dirty="0">
                <a:latin typeface="Calibri"/>
                <a:cs typeface="Calibri"/>
              </a:rPr>
              <a:t>M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pl</a:t>
            </a:r>
            <a:r>
              <a:rPr sz="2400" b="1" spc="-3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D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25" dirty="0">
                <a:latin typeface="Calibri"/>
                <a:cs typeface="Calibri"/>
              </a:rPr>
              <a:t>Ba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Mi</a:t>
            </a:r>
            <a:r>
              <a:rPr sz="2400" spc="-2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6315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9A4E13-D2BC-4C96-AAB6-9BD543CF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8A4088F-417A-4228-BA85-8446FB534632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/>
              <a:t>R</a:t>
            </a:r>
            <a:r>
              <a:rPr lang="en-US"/>
              <a:t>e</a:t>
            </a:r>
            <a:r>
              <a:rPr lang="en-US" spc="-20"/>
              <a:t>g</a:t>
            </a:r>
            <a:r>
              <a:rPr lang="en-US" spc="-30"/>
              <a:t>u</a:t>
            </a:r>
            <a:r>
              <a:rPr lang="en-US" spc="-10"/>
              <a:t>la</a:t>
            </a:r>
            <a:r>
              <a:rPr lang="en-US" spc="-20"/>
              <a:t>r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pc="-5"/>
              <a:t>B</a:t>
            </a:r>
            <a:r>
              <a:rPr lang="en-US" spc="-20"/>
              <a:t>e</a:t>
            </a:r>
            <a:r>
              <a:rPr lang="en-US" spc="-75"/>
              <a:t>y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25"/>
              <a:t>d</a:t>
            </a:r>
            <a:r>
              <a:rPr lang="en-US" spc="-5"/>
              <a:t> </a:t>
            </a:r>
            <a:r>
              <a:rPr lang="en-US" spc="-270"/>
              <a:t>T</a:t>
            </a:r>
            <a:r>
              <a:rPr lang="en-US" spc="-100"/>
              <a:t>r</a:t>
            </a:r>
            <a:r>
              <a:rPr lang="en-US" spc="-10"/>
              <a:t>ai</a:t>
            </a:r>
            <a:r>
              <a:rPr lang="en-US" spc="-30"/>
              <a:t>n</a:t>
            </a:r>
            <a:r>
              <a:rPr lang="en-US" spc="-5"/>
              <a:t>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 spc="-30"/>
              <a:t>E</a:t>
            </a:r>
            <a:r>
              <a:rPr lang="en-US" spc="-20"/>
              <a:t>r</a:t>
            </a:r>
            <a:r>
              <a:rPr lang="en-US" spc="-100"/>
              <a:t>r</a:t>
            </a:r>
            <a:r>
              <a:rPr lang="en-US"/>
              <a:t>o</a:t>
            </a:r>
            <a:r>
              <a:rPr lang="en-US" spc="-15"/>
              <a:t>r</a:t>
            </a:r>
            <a:endParaRPr lang="en-US" spc="-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E17606C-AC99-4F19-A238-B9EDD37FF68F}"/>
              </a:ext>
            </a:extLst>
          </p:cNvPr>
          <p:cNvSpPr/>
          <p:nvPr/>
        </p:nvSpPr>
        <p:spPr>
          <a:xfrm>
            <a:off x="533293" y="1148582"/>
            <a:ext cx="7213219" cy="1394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5EE99BB-EF26-4A8B-9570-5260FC7243D5}"/>
              </a:ext>
            </a:extLst>
          </p:cNvPr>
          <p:cNvSpPr/>
          <p:nvPr/>
        </p:nvSpPr>
        <p:spPr>
          <a:xfrm>
            <a:off x="2108382" y="2412719"/>
            <a:ext cx="3825875" cy="567690"/>
          </a:xfrm>
          <a:custGeom>
            <a:avLst/>
            <a:gdLst/>
            <a:ahLst/>
            <a:cxnLst/>
            <a:rect l="l" t="t" r="r" b="b"/>
            <a:pathLst>
              <a:path w="3825875" h="567689">
                <a:moveTo>
                  <a:pt x="3825803" y="0"/>
                </a:moveTo>
                <a:lnTo>
                  <a:pt x="3822814" y="46022"/>
                </a:lnTo>
                <a:lnTo>
                  <a:pt x="3814160" y="89680"/>
                </a:lnTo>
                <a:lnTo>
                  <a:pt x="3800312" y="130389"/>
                </a:lnTo>
                <a:lnTo>
                  <a:pt x="3781741" y="167566"/>
                </a:lnTo>
                <a:lnTo>
                  <a:pt x="3758915" y="200626"/>
                </a:lnTo>
                <a:lnTo>
                  <a:pt x="3732306" y="228985"/>
                </a:lnTo>
                <a:lnTo>
                  <a:pt x="3686325" y="261431"/>
                </a:lnTo>
                <a:lnTo>
                  <a:pt x="3634477" y="280014"/>
                </a:lnTo>
                <a:lnTo>
                  <a:pt x="3597434" y="283728"/>
                </a:lnTo>
                <a:lnTo>
                  <a:pt x="1607381" y="283728"/>
                </a:lnTo>
                <a:lnTo>
                  <a:pt x="1588651" y="284668"/>
                </a:lnTo>
                <a:lnTo>
                  <a:pt x="1535199" y="298192"/>
                </a:lnTo>
                <a:lnTo>
                  <a:pt x="1487086" y="326237"/>
                </a:lnTo>
                <a:lnTo>
                  <a:pt x="1458761" y="352026"/>
                </a:lnTo>
                <a:lnTo>
                  <a:pt x="1433985" y="382808"/>
                </a:lnTo>
                <a:lnTo>
                  <a:pt x="1413227" y="418000"/>
                </a:lnTo>
                <a:lnTo>
                  <a:pt x="1396959" y="457016"/>
                </a:lnTo>
                <a:lnTo>
                  <a:pt x="1385650" y="499273"/>
                </a:lnTo>
                <a:lnTo>
                  <a:pt x="1379770" y="544186"/>
                </a:lnTo>
                <a:lnTo>
                  <a:pt x="1379013" y="567456"/>
                </a:lnTo>
                <a:lnTo>
                  <a:pt x="1378255" y="544186"/>
                </a:lnTo>
                <a:lnTo>
                  <a:pt x="1372376" y="499273"/>
                </a:lnTo>
                <a:lnTo>
                  <a:pt x="1361066" y="457016"/>
                </a:lnTo>
                <a:lnTo>
                  <a:pt x="1344798" y="418000"/>
                </a:lnTo>
                <a:lnTo>
                  <a:pt x="1324040" y="382808"/>
                </a:lnTo>
                <a:lnTo>
                  <a:pt x="1299264" y="352026"/>
                </a:lnTo>
                <a:lnTo>
                  <a:pt x="1270939" y="326237"/>
                </a:lnTo>
                <a:lnTo>
                  <a:pt x="1222826" y="298192"/>
                </a:lnTo>
                <a:lnTo>
                  <a:pt x="1169374" y="284668"/>
                </a:lnTo>
                <a:lnTo>
                  <a:pt x="1150645" y="283728"/>
                </a:lnTo>
                <a:lnTo>
                  <a:pt x="228368" y="283728"/>
                </a:lnTo>
                <a:lnTo>
                  <a:pt x="209638" y="282787"/>
                </a:lnTo>
                <a:lnTo>
                  <a:pt x="156186" y="269263"/>
                </a:lnTo>
                <a:lnTo>
                  <a:pt x="108073" y="241219"/>
                </a:lnTo>
                <a:lnTo>
                  <a:pt x="79748" y="215429"/>
                </a:lnTo>
                <a:lnTo>
                  <a:pt x="54972" y="184647"/>
                </a:lnTo>
                <a:lnTo>
                  <a:pt x="34214" y="149455"/>
                </a:lnTo>
                <a:lnTo>
                  <a:pt x="17946" y="110439"/>
                </a:lnTo>
                <a:lnTo>
                  <a:pt x="6636" y="68183"/>
                </a:lnTo>
                <a:lnTo>
                  <a:pt x="757" y="23270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8EFFC5A-EA24-4509-A12D-12B8E5D366FB}"/>
              </a:ext>
            </a:extLst>
          </p:cNvPr>
          <p:cNvSpPr/>
          <p:nvPr/>
        </p:nvSpPr>
        <p:spPr>
          <a:xfrm>
            <a:off x="6431490" y="2423717"/>
            <a:ext cx="1204595" cy="567690"/>
          </a:xfrm>
          <a:custGeom>
            <a:avLst/>
            <a:gdLst/>
            <a:ahLst/>
            <a:cxnLst/>
            <a:rect l="l" t="t" r="r" b="b"/>
            <a:pathLst>
              <a:path w="1204595" h="567689">
                <a:moveTo>
                  <a:pt x="1204486" y="0"/>
                </a:moveTo>
                <a:lnTo>
                  <a:pt x="1201497" y="46021"/>
                </a:lnTo>
                <a:lnTo>
                  <a:pt x="1192843" y="89679"/>
                </a:lnTo>
                <a:lnTo>
                  <a:pt x="1178995" y="130388"/>
                </a:lnTo>
                <a:lnTo>
                  <a:pt x="1160423" y="167564"/>
                </a:lnTo>
                <a:lnTo>
                  <a:pt x="1137597" y="200624"/>
                </a:lnTo>
                <a:lnTo>
                  <a:pt x="1110987" y="228983"/>
                </a:lnTo>
                <a:lnTo>
                  <a:pt x="1065007" y="261429"/>
                </a:lnTo>
                <a:lnTo>
                  <a:pt x="1013157" y="280012"/>
                </a:lnTo>
                <a:lnTo>
                  <a:pt x="976114" y="283726"/>
                </a:lnTo>
                <a:lnTo>
                  <a:pt x="829987" y="283726"/>
                </a:lnTo>
                <a:lnTo>
                  <a:pt x="811257" y="284666"/>
                </a:lnTo>
                <a:lnTo>
                  <a:pt x="757804" y="298190"/>
                </a:lnTo>
                <a:lnTo>
                  <a:pt x="709691" y="326234"/>
                </a:lnTo>
                <a:lnTo>
                  <a:pt x="681365" y="352023"/>
                </a:lnTo>
                <a:lnTo>
                  <a:pt x="656589" y="382806"/>
                </a:lnTo>
                <a:lnTo>
                  <a:pt x="635831" y="417997"/>
                </a:lnTo>
                <a:lnTo>
                  <a:pt x="619562" y="457013"/>
                </a:lnTo>
                <a:lnTo>
                  <a:pt x="608253" y="499269"/>
                </a:lnTo>
                <a:lnTo>
                  <a:pt x="602373" y="544182"/>
                </a:lnTo>
                <a:lnTo>
                  <a:pt x="601616" y="567452"/>
                </a:lnTo>
                <a:lnTo>
                  <a:pt x="600858" y="544182"/>
                </a:lnTo>
                <a:lnTo>
                  <a:pt x="594978" y="499269"/>
                </a:lnTo>
                <a:lnTo>
                  <a:pt x="583669" y="457013"/>
                </a:lnTo>
                <a:lnTo>
                  <a:pt x="567400" y="417997"/>
                </a:lnTo>
                <a:lnTo>
                  <a:pt x="546642" y="382806"/>
                </a:lnTo>
                <a:lnTo>
                  <a:pt x="521866" y="352023"/>
                </a:lnTo>
                <a:lnTo>
                  <a:pt x="493540" y="326234"/>
                </a:lnTo>
                <a:lnTo>
                  <a:pt x="445427" y="298190"/>
                </a:lnTo>
                <a:lnTo>
                  <a:pt x="391974" y="284666"/>
                </a:lnTo>
                <a:lnTo>
                  <a:pt x="373244" y="283726"/>
                </a:lnTo>
                <a:lnTo>
                  <a:pt x="228371" y="283726"/>
                </a:lnTo>
                <a:lnTo>
                  <a:pt x="209641" y="282785"/>
                </a:lnTo>
                <a:lnTo>
                  <a:pt x="156188" y="269261"/>
                </a:lnTo>
                <a:lnTo>
                  <a:pt x="108074" y="241217"/>
                </a:lnTo>
                <a:lnTo>
                  <a:pt x="79749" y="215428"/>
                </a:lnTo>
                <a:lnTo>
                  <a:pt x="54972" y="184645"/>
                </a:lnTo>
                <a:lnTo>
                  <a:pt x="34215" y="149454"/>
                </a:lnTo>
                <a:lnTo>
                  <a:pt x="17946" y="110438"/>
                </a:lnTo>
                <a:lnTo>
                  <a:pt x="6637" y="68182"/>
                </a:lnTo>
                <a:lnTo>
                  <a:pt x="757" y="23269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A154446-998F-40B8-81C8-09F3762B501C}"/>
              </a:ext>
            </a:extLst>
          </p:cNvPr>
          <p:cNvSpPr txBox="1"/>
          <p:nvPr/>
        </p:nvSpPr>
        <p:spPr>
          <a:xfrm>
            <a:off x="1418292" y="3135250"/>
            <a:ext cx="357314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lo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15" dirty="0">
                <a:latin typeface="Calibri"/>
                <a:cs typeface="Calibri"/>
              </a:rPr>
              <a:t>ct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uld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13D35CC-9882-4D84-961D-4A59FEF72C58}"/>
              </a:ext>
            </a:extLst>
          </p:cNvPr>
          <p:cNvSpPr txBox="1"/>
          <p:nvPr/>
        </p:nvSpPr>
        <p:spPr>
          <a:xfrm>
            <a:off x="5949378" y="3205433"/>
            <a:ext cx="44615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gula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za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ev</a:t>
            </a:r>
            <a:r>
              <a:rPr sz="2400" spc="-25" dirty="0">
                <a:latin typeface="Calibri"/>
                <a:cs typeface="Calibri"/>
              </a:rPr>
              <a:t>en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spc="-35" dirty="0">
                <a:latin typeface="Calibri"/>
                <a:cs typeface="Calibri"/>
              </a:rPr>
              <a:t>t</a:t>
            </a:r>
            <a:r>
              <a:rPr sz="2400" i="1" spc="-10" dirty="0">
                <a:latin typeface="Calibri"/>
                <a:cs typeface="Calibri"/>
              </a:rPr>
              <a:t>o</a:t>
            </a:r>
            <a:r>
              <a:rPr sz="2400" i="1" dirty="0">
                <a:latin typeface="Calibri"/>
                <a:cs typeface="Calibri"/>
              </a:rPr>
              <a:t>o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</a:t>
            </a:r>
            <a:r>
              <a:rPr sz="2400" spc="-15" dirty="0">
                <a:latin typeface="Calibri"/>
                <a:cs typeface="Calibri"/>
              </a:rPr>
              <a:t>g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230B3ED-6D4E-4DAD-8622-B58A6CBE9E36}"/>
              </a:ext>
            </a:extLst>
          </p:cNvPr>
          <p:cNvSpPr txBox="1"/>
          <p:nvPr/>
        </p:nvSpPr>
        <p:spPr>
          <a:xfrm>
            <a:off x="8763613" y="1625784"/>
            <a:ext cx="30454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6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01D9E87-4A1C-46EE-831B-ABF8F64AA164}"/>
              </a:ext>
            </a:extLst>
          </p:cNvPr>
          <p:cNvSpPr/>
          <p:nvPr/>
        </p:nvSpPr>
        <p:spPr>
          <a:xfrm>
            <a:off x="8281657" y="1579876"/>
            <a:ext cx="372786" cy="524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D308CAF-EC34-4642-9527-10BC0CE2A2DA}"/>
              </a:ext>
            </a:extLst>
          </p:cNvPr>
          <p:cNvSpPr txBox="1"/>
          <p:nvPr/>
        </p:nvSpPr>
        <p:spPr>
          <a:xfrm>
            <a:off x="642461" y="4517584"/>
            <a:ext cx="9177020" cy="158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20" dirty="0">
                <a:latin typeface="Calibri"/>
                <a:cs typeface="Calibri"/>
              </a:rPr>
              <a:t>u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po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gula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za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b="1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re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”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9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6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o</a:t>
            </a:r>
            <a:r>
              <a:rPr sz="2400" b="1" spc="-35" dirty="0">
                <a:latin typeface="Calibri"/>
                <a:cs typeface="Calibri"/>
              </a:rPr>
              <a:t>v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35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re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si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timi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84660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B710A32-4090-4538-BB82-2B56C7BA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01B3255-B5E1-42AF-BB21-EE458E16D0DF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/>
              <a:t>R</a:t>
            </a:r>
            <a:r>
              <a:rPr lang="en-US" spc="-5"/>
              <a:t>e</a:t>
            </a:r>
            <a:r>
              <a:rPr lang="en-US" spc="-25"/>
              <a:t>gu</a:t>
            </a:r>
            <a:r>
              <a:rPr lang="en-US" spc="-15"/>
              <a:t>la</a:t>
            </a:r>
            <a:r>
              <a:rPr lang="en-US" spc="-20"/>
              <a:t>r</a:t>
            </a:r>
            <a:r>
              <a:rPr lang="en-US" spc="-10"/>
              <a:t>i</a:t>
            </a:r>
            <a:r>
              <a:rPr lang="en-US" spc="-100"/>
              <a:t>z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5"/>
              <a:t> </a:t>
            </a:r>
            <a:r>
              <a:rPr lang="en-US" spc="-25"/>
              <a:t>E</a:t>
            </a:r>
            <a:r>
              <a:rPr lang="en-US"/>
              <a:t>x</a:t>
            </a:r>
            <a:r>
              <a:rPr lang="en-US" spc="-30"/>
              <a:t>p</a:t>
            </a:r>
            <a:r>
              <a:rPr lang="en-US" spc="-80"/>
              <a:t>r</a:t>
            </a:r>
            <a:r>
              <a:rPr lang="en-US" spc="-5"/>
              <a:t>e</a:t>
            </a:r>
            <a:r>
              <a:rPr lang="en-US" spc="-15"/>
              <a:t>ssi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 spc="-55"/>
              <a:t>P</a:t>
            </a:r>
            <a:r>
              <a:rPr lang="en-US" spc="-80"/>
              <a:t>r</a:t>
            </a:r>
            <a:r>
              <a:rPr lang="en-US" spc="-40"/>
              <a:t>e</a:t>
            </a:r>
            <a:r>
              <a:rPr lang="en-US" spc="-130"/>
              <a:t>f</a:t>
            </a:r>
            <a:r>
              <a:rPr lang="en-US" spc="-5"/>
              <a:t>e</a:t>
            </a:r>
            <a:r>
              <a:rPr lang="en-US" spc="-80"/>
              <a:t>r</a:t>
            </a:r>
            <a:r>
              <a:rPr lang="en-US" spc="-5"/>
              <a:t>e</a:t>
            </a:r>
            <a:r>
              <a:rPr lang="en-US" spc="-30"/>
              <a:t>n</a:t>
            </a:r>
            <a:r>
              <a:rPr lang="en-US" spc="-5"/>
              <a:t>ce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9B80D1D-BEF0-407C-B77F-2757588F132A}"/>
              </a:ext>
            </a:extLst>
          </p:cNvPr>
          <p:cNvSpPr/>
          <p:nvPr/>
        </p:nvSpPr>
        <p:spPr>
          <a:xfrm>
            <a:off x="7145415" y="1988466"/>
            <a:ext cx="4461122" cy="76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A409B5-2287-498C-86A1-71321506BBD2}"/>
              </a:ext>
            </a:extLst>
          </p:cNvPr>
          <p:cNvSpPr/>
          <p:nvPr/>
        </p:nvSpPr>
        <p:spPr>
          <a:xfrm>
            <a:off x="992084" y="1754713"/>
            <a:ext cx="3240222" cy="66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82DC440-EA75-4221-8171-538D8DF40593}"/>
              </a:ext>
            </a:extLst>
          </p:cNvPr>
          <p:cNvSpPr/>
          <p:nvPr/>
        </p:nvSpPr>
        <p:spPr>
          <a:xfrm>
            <a:off x="698429" y="2622949"/>
            <a:ext cx="3417875" cy="567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87E118B-97E5-44E5-BECA-E54A74ADCA81}"/>
              </a:ext>
            </a:extLst>
          </p:cNvPr>
          <p:cNvSpPr/>
          <p:nvPr/>
        </p:nvSpPr>
        <p:spPr>
          <a:xfrm>
            <a:off x="806099" y="3496091"/>
            <a:ext cx="6022826" cy="750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129449C-FAD7-4FC1-BAB8-52A04D989034}"/>
              </a:ext>
            </a:extLst>
          </p:cNvPr>
          <p:cNvSpPr/>
          <p:nvPr/>
        </p:nvSpPr>
        <p:spPr>
          <a:xfrm>
            <a:off x="2040677" y="4911390"/>
            <a:ext cx="4231165" cy="860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4CDE201-0AC0-4A61-81FC-D429AA90CCC9}"/>
              </a:ext>
            </a:extLst>
          </p:cNvPr>
          <p:cNvSpPr txBox="1"/>
          <p:nvPr/>
        </p:nvSpPr>
        <p:spPr>
          <a:xfrm>
            <a:off x="7203296" y="1576494"/>
            <a:ext cx="2133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8543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4F6DA7-957A-4A66-AEE2-4D1F668C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B5542DB-0123-4226-A506-B439030DD856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/>
              <a:t>R</a:t>
            </a:r>
            <a:r>
              <a:rPr lang="en-US" spc="-5"/>
              <a:t>e</a:t>
            </a:r>
            <a:r>
              <a:rPr lang="en-US" spc="-25"/>
              <a:t>gu</a:t>
            </a:r>
            <a:r>
              <a:rPr lang="en-US" spc="-15"/>
              <a:t>la</a:t>
            </a:r>
            <a:r>
              <a:rPr lang="en-US" spc="-20"/>
              <a:t>r</a:t>
            </a:r>
            <a:r>
              <a:rPr lang="en-US" spc="-10"/>
              <a:t>i</a:t>
            </a:r>
            <a:r>
              <a:rPr lang="en-US" spc="-100"/>
              <a:t>z</a:t>
            </a:r>
            <a:r>
              <a:rPr lang="en-US" spc="-55"/>
              <a:t>a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5"/>
              <a:t> </a:t>
            </a:r>
            <a:r>
              <a:rPr lang="en-US" spc="-25"/>
              <a:t>E</a:t>
            </a:r>
            <a:r>
              <a:rPr lang="en-US"/>
              <a:t>x</a:t>
            </a:r>
            <a:r>
              <a:rPr lang="en-US" spc="-30"/>
              <a:t>p</a:t>
            </a:r>
            <a:r>
              <a:rPr lang="en-US" spc="-80"/>
              <a:t>r</a:t>
            </a:r>
            <a:r>
              <a:rPr lang="en-US" spc="-5"/>
              <a:t>e</a:t>
            </a:r>
            <a:r>
              <a:rPr lang="en-US" spc="-15"/>
              <a:t>ssi</a:t>
            </a:r>
            <a:r>
              <a:rPr lang="en-US" spc="-30"/>
              <a:t>n</a:t>
            </a:r>
            <a:r>
              <a:rPr lang="en-US" spc="-20"/>
              <a:t>g</a:t>
            </a:r>
            <a:r>
              <a:rPr lang="en-US" spc="-5"/>
              <a:t> </a:t>
            </a:r>
            <a:r>
              <a:rPr lang="en-US" spc="-55"/>
              <a:t>P</a:t>
            </a:r>
            <a:r>
              <a:rPr lang="en-US" spc="-80"/>
              <a:t>r</a:t>
            </a:r>
            <a:r>
              <a:rPr lang="en-US" spc="-40"/>
              <a:t>e</a:t>
            </a:r>
            <a:r>
              <a:rPr lang="en-US" spc="-130"/>
              <a:t>f</a:t>
            </a:r>
            <a:r>
              <a:rPr lang="en-US" spc="-5"/>
              <a:t>e</a:t>
            </a:r>
            <a:r>
              <a:rPr lang="en-US" spc="-80"/>
              <a:t>r</a:t>
            </a:r>
            <a:r>
              <a:rPr lang="en-US" spc="-5"/>
              <a:t>e</a:t>
            </a:r>
            <a:r>
              <a:rPr lang="en-US" spc="-30"/>
              <a:t>n</a:t>
            </a:r>
            <a:r>
              <a:rPr lang="en-US" spc="-5"/>
              <a:t>ce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0DB3E35-1404-4F2B-BC01-BA32C61651D6}"/>
              </a:ext>
            </a:extLst>
          </p:cNvPr>
          <p:cNvSpPr/>
          <p:nvPr/>
        </p:nvSpPr>
        <p:spPr>
          <a:xfrm>
            <a:off x="7145415" y="1988466"/>
            <a:ext cx="4461122" cy="76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38278C0-ACF3-4582-9297-18E249CC19F0}"/>
              </a:ext>
            </a:extLst>
          </p:cNvPr>
          <p:cNvSpPr/>
          <p:nvPr/>
        </p:nvSpPr>
        <p:spPr>
          <a:xfrm>
            <a:off x="992084" y="1754713"/>
            <a:ext cx="3240222" cy="663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454B34D-B64F-4015-B80C-129E4AB5259C}"/>
              </a:ext>
            </a:extLst>
          </p:cNvPr>
          <p:cNvSpPr/>
          <p:nvPr/>
        </p:nvSpPr>
        <p:spPr>
          <a:xfrm>
            <a:off x="698429" y="2622949"/>
            <a:ext cx="3417875" cy="567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23B0750-BE50-4DD0-B9F1-8152A2B87E43}"/>
              </a:ext>
            </a:extLst>
          </p:cNvPr>
          <p:cNvSpPr/>
          <p:nvPr/>
        </p:nvSpPr>
        <p:spPr>
          <a:xfrm>
            <a:off x="806099" y="3496091"/>
            <a:ext cx="6022826" cy="750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89CFEE7-4F64-4B45-8EE3-A51351FFB7A1}"/>
              </a:ext>
            </a:extLst>
          </p:cNvPr>
          <p:cNvSpPr/>
          <p:nvPr/>
        </p:nvSpPr>
        <p:spPr>
          <a:xfrm>
            <a:off x="2040677" y="4911390"/>
            <a:ext cx="4231165" cy="860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2280069-606D-4BB7-BB12-9DC5560262C0}"/>
              </a:ext>
            </a:extLst>
          </p:cNvPr>
          <p:cNvSpPr/>
          <p:nvPr/>
        </p:nvSpPr>
        <p:spPr>
          <a:xfrm>
            <a:off x="2040677" y="3547712"/>
            <a:ext cx="4839970" cy="763905"/>
          </a:xfrm>
          <a:custGeom>
            <a:avLst/>
            <a:gdLst/>
            <a:ahLst/>
            <a:cxnLst/>
            <a:rect l="l" t="t" r="r" b="b"/>
            <a:pathLst>
              <a:path w="4839970" h="763904">
                <a:moveTo>
                  <a:pt x="0" y="0"/>
                </a:moveTo>
                <a:lnTo>
                  <a:pt x="4839539" y="0"/>
                </a:lnTo>
                <a:lnTo>
                  <a:pt x="4839539" y="763401"/>
                </a:lnTo>
                <a:lnTo>
                  <a:pt x="0" y="76340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CBFDD2B-9734-4C30-8D03-1ED4F02C6A5A}"/>
              </a:ext>
            </a:extLst>
          </p:cNvPr>
          <p:cNvSpPr txBox="1"/>
          <p:nvPr/>
        </p:nvSpPr>
        <p:spPr>
          <a:xfrm>
            <a:off x="7203296" y="1576494"/>
            <a:ext cx="2133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6595BFD-6E03-4054-8F5B-710E8F4BF031}"/>
              </a:ext>
            </a:extLst>
          </p:cNvPr>
          <p:cNvSpPr txBox="1"/>
          <p:nvPr/>
        </p:nvSpPr>
        <p:spPr>
          <a:xfrm>
            <a:off x="7628635" y="3639506"/>
            <a:ext cx="31184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z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li</a:t>
            </a:r>
            <a:r>
              <a:rPr sz="2400" spc="-100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o </a:t>
            </a: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“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ad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6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”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 t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e 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22468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266220-B8B2-4975-9470-71964C73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850E96-61C9-43F6-BB26-20A583BFB6E7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 : Regularization &amp; SVM Loss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B13576-67F5-406A-939D-FB5BC470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" y="762000"/>
            <a:ext cx="11194989" cy="54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548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CA82C5-A6D5-45A7-B859-6CF280E5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9B4D971-8CD6-4AFA-9D8D-07954D042CEC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/>
              <a:t>R</a:t>
            </a:r>
            <a:r>
              <a:rPr lang="en-US"/>
              <a:t>e</a:t>
            </a:r>
            <a:r>
              <a:rPr lang="en-US" spc="-20"/>
              <a:t>g</a:t>
            </a:r>
            <a:r>
              <a:rPr lang="en-US" spc="-30"/>
              <a:t>u</a:t>
            </a:r>
            <a:r>
              <a:rPr lang="en-US" spc="-10"/>
              <a:t>la</a:t>
            </a:r>
            <a:r>
              <a:rPr lang="en-US" spc="-20"/>
              <a:t>r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pc="-60"/>
              <a:t>P</a:t>
            </a:r>
            <a:r>
              <a:rPr lang="en-US" spc="-75"/>
              <a:t>r</a:t>
            </a:r>
            <a:r>
              <a:rPr lang="en-US" spc="-40"/>
              <a:t>e</a:t>
            </a:r>
            <a:r>
              <a:rPr lang="en-US" spc="-130"/>
              <a:t>f</a:t>
            </a:r>
            <a:r>
              <a:rPr lang="en-US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20"/>
              <a:t>S</a:t>
            </a:r>
            <a:r>
              <a:rPr lang="en-US" spc="-5"/>
              <a:t>im</a:t>
            </a:r>
            <a:r>
              <a:rPr lang="en-US" spc="-30"/>
              <a:t>p</a:t>
            </a:r>
            <a:r>
              <a:rPr lang="en-US" spc="-5"/>
              <a:t>l</a:t>
            </a:r>
            <a:r>
              <a:rPr lang="en-US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40"/>
              <a:t>M</a:t>
            </a:r>
            <a:r>
              <a:rPr lang="en-US"/>
              <a:t>o</a:t>
            </a:r>
            <a:r>
              <a:rPr lang="en-US" spc="-30"/>
              <a:t>d</a:t>
            </a:r>
            <a:r>
              <a:rPr lang="en-US"/>
              <a:t>e</a:t>
            </a:r>
            <a:r>
              <a:rPr lang="en-US" spc="-5"/>
              <a:t>l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5C80957-88B1-42F6-80E3-DA9CD163CE67}"/>
              </a:ext>
            </a:extLst>
          </p:cNvPr>
          <p:cNvSpPr/>
          <p:nvPr/>
        </p:nvSpPr>
        <p:spPr>
          <a:xfrm>
            <a:off x="2716507" y="5055640"/>
            <a:ext cx="6756400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5840" y="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FB1ED-AB12-48E3-9D3F-D8923397AB1C}"/>
              </a:ext>
            </a:extLst>
          </p:cNvPr>
          <p:cNvSpPr/>
          <p:nvPr/>
        </p:nvSpPr>
        <p:spPr>
          <a:xfrm>
            <a:off x="6094422" y="1544876"/>
            <a:ext cx="0" cy="3759200"/>
          </a:xfrm>
          <a:custGeom>
            <a:avLst/>
            <a:gdLst/>
            <a:ahLst/>
            <a:cxnLst/>
            <a:rect l="l" t="t" r="r" b="b"/>
            <a:pathLst>
              <a:path h="3759200">
                <a:moveTo>
                  <a:pt x="0" y="0"/>
                </a:moveTo>
                <a:lnTo>
                  <a:pt x="1" y="375902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8B8EE47-BF76-4CC3-A5FB-6D782405E372}"/>
              </a:ext>
            </a:extLst>
          </p:cNvPr>
          <p:cNvSpPr/>
          <p:nvPr/>
        </p:nvSpPr>
        <p:spPr>
          <a:xfrm>
            <a:off x="3296130" y="433359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2" y="13067"/>
                </a:lnTo>
                <a:lnTo>
                  <a:pt x="138533" y="28611"/>
                </a:lnTo>
                <a:lnTo>
                  <a:pt x="104946" y="49457"/>
                </a:lnTo>
                <a:lnTo>
                  <a:pt x="75078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8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4" y="356109"/>
                </a:lnTo>
                <a:lnTo>
                  <a:pt x="38404" y="391357"/>
                </a:lnTo>
                <a:lnTo>
                  <a:pt x="61704" y="423151"/>
                </a:lnTo>
                <a:lnTo>
                  <a:pt x="89514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3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1"/>
                </a:lnTo>
                <a:lnTo>
                  <a:pt x="391357" y="474261"/>
                </a:lnTo>
                <a:lnTo>
                  <a:pt x="423151" y="450961"/>
                </a:lnTo>
                <a:lnTo>
                  <a:pt x="450961" y="423151"/>
                </a:lnTo>
                <a:lnTo>
                  <a:pt x="474261" y="391357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2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3"/>
                </a:lnTo>
                <a:lnTo>
                  <a:pt x="423151" y="61703"/>
                </a:lnTo>
                <a:lnTo>
                  <a:pt x="391357" y="38404"/>
                </a:lnTo>
                <a:lnTo>
                  <a:pt x="356109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03DE8DB-149E-4F66-9DFC-3ADB256AD9FC}"/>
              </a:ext>
            </a:extLst>
          </p:cNvPr>
          <p:cNvSpPr/>
          <p:nvPr/>
        </p:nvSpPr>
        <p:spPr>
          <a:xfrm>
            <a:off x="3296130" y="433359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B5DA8EF-F581-4B9B-BFAE-A96777F9EFC5}"/>
              </a:ext>
            </a:extLst>
          </p:cNvPr>
          <p:cNvSpPr/>
          <p:nvPr/>
        </p:nvSpPr>
        <p:spPr>
          <a:xfrm>
            <a:off x="4591668" y="297194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1" y="13068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8"/>
                </a:lnTo>
                <a:lnTo>
                  <a:pt x="49457" y="104946"/>
                </a:lnTo>
                <a:lnTo>
                  <a:pt x="28611" y="138533"/>
                </a:lnTo>
                <a:lnTo>
                  <a:pt x="13067" y="175312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8"/>
                </a:lnTo>
                <a:lnTo>
                  <a:pt x="61703" y="423152"/>
                </a:lnTo>
                <a:lnTo>
                  <a:pt x="89513" y="450962"/>
                </a:lnTo>
                <a:lnTo>
                  <a:pt x="121307" y="474261"/>
                </a:lnTo>
                <a:lnTo>
                  <a:pt x="156556" y="492522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2"/>
                </a:lnTo>
                <a:lnTo>
                  <a:pt x="391357" y="474261"/>
                </a:lnTo>
                <a:lnTo>
                  <a:pt x="423151" y="450962"/>
                </a:lnTo>
                <a:lnTo>
                  <a:pt x="450961" y="423152"/>
                </a:lnTo>
                <a:lnTo>
                  <a:pt x="474261" y="391358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3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4"/>
                </a:lnTo>
                <a:lnTo>
                  <a:pt x="423151" y="61704"/>
                </a:lnTo>
                <a:lnTo>
                  <a:pt x="391357" y="38404"/>
                </a:lnTo>
                <a:lnTo>
                  <a:pt x="356109" y="20144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F57957F-020D-4EE6-A981-DD2E2933F43F}"/>
              </a:ext>
            </a:extLst>
          </p:cNvPr>
          <p:cNvSpPr/>
          <p:nvPr/>
        </p:nvSpPr>
        <p:spPr>
          <a:xfrm>
            <a:off x="4591668" y="297194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38234A4-4AD6-4307-9D9A-C5C1E05A83B3}"/>
              </a:ext>
            </a:extLst>
          </p:cNvPr>
          <p:cNvSpPr/>
          <p:nvPr/>
        </p:nvSpPr>
        <p:spPr>
          <a:xfrm>
            <a:off x="7616944" y="245931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256332" y="0"/>
                </a:moveTo>
                <a:lnTo>
                  <a:pt x="214754" y="3354"/>
                </a:lnTo>
                <a:lnTo>
                  <a:pt x="175311" y="13067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7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7"/>
                </a:lnTo>
                <a:lnTo>
                  <a:pt x="61703" y="423151"/>
                </a:lnTo>
                <a:lnTo>
                  <a:pt x="89513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1"/>
                </a:lnTo>
                <a:lnTo>
                  <a:pt x="391357" y="474261"/>
                </a:lnTo>
                <a:lnTo>
                  <a:pt x="423151" y="450961"/>
                </a:lnTo>
                <a:lnTo>
                  <a:pt x="450961" y="423151"/>
                </a:lnTo>
                <a:lnTo>
                  <a:pt x="474261" y="391357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2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3"/>
                </a:lnTo>
                <a:lnTo>
                  <a:pt x="423151" y="61703"/>
                </a:lnTo>
                <a:lnTo>
                  <a:pt x="391357" y="38404"/>
                </a:lnTo>
                <a:lnTo>
                  <a:pt x="356109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6023B78-DEF7-4616-92AF-B3A62E24C0C4}"/>
              </a:ext>
            </a:extLst>
          </p:cNvPr>
          <p:cNvSpPr/>
          <p:nvPr/>
        </p:nvSpPr>
        <p:spPr>
          <a:xfrm>
            <a:off x="7616944" y="245931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BC35B17-AED1-4DD9-948B-08C97F8ACCCC}"/>
              </a:ext>
            </a:extLst>
          </p:cNvPr>
          <p:cNvSpPr/>
          <p:nvPr/>
        </p:nvSpPr>
        <p:spPr>
          <a:xfrm>
            <a:off x="6242596" y="3167970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2" y="13068"/>
                </a:lnTo>
                <a:lnTo>
                  <a:pt x="138533" y="28611"/>
                </a:lnTo>
                <a:lnTo>
                  <a:pt x="104946" y="49457"/>
                </a:lnTo>
                <a:lnTo>
                  <a:pt x="75078" y="75078"/>
                </a:lnTo>
                <a:lnTo>
                  <a:pt x="49457" y="104946"/>
                </a:lnTo>
                <a:lnTo>
                  <a:pt x="28611" y="138533"/>
                </a:lnTo>
                <a:lnTo>
                  <a:pt x="13068" y="175312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4" y="356109"/>
                </a:lnTo>
                <a:lnTo>
                  <a:pt x="38404" y="391358"/>
                </a:lnTo>
                <a:lnTo>
                  <a:pt x="61704" y="423152"/>
                </a:lnTo>
                <a:lnTo>
                  <a:pt x="89514" y="450962"/>
                </a:lnTo>
                <a:lnTo>
                  <a:pt x="121307" y="474261"/>
                </a:lnTo>
                <a:lnTo>
                  <a:pt x="156556" y="492522"/>
                </a:lnTo>
                <a:lnTo>
                  <a:pt x="194733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2"/>
                </a:lnTo>
                <a:lnTo>
                  <a:pt x="391358" y="474261"/>
                </a:lnTo>
                <a:lnTo>
                  <a:pt x="423152" y="450962"/>
                </a:lnTo>
                <a:lnTo>
                  <a:pt x="450962" y="423152"/>
                </a:lnTo>
                <a:lnTo>
                  <a:pt x="474261" y="391358"/>
                </a:lnTo>
                <a:lnTo>
                  <a:pt x="492522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3"/>
                </a:lnTo>
                <a:lnTo>
                  <a:pt x="492522" y="156556"/>
                </a:lnTo>
                <a:lnTo>
                  <a:pt x="474261" y="121307"/>
                </a:lnTo>
                <a:lnTo>
                  <a:pt x="450962" y="89514"/>
                </a:lnTo>
                <a:lnTo>
                  <a:pt x="423152" y="61704"/>
                </a:lnTo>
                <a:lnTo>
                  <a:pt x="391358" y="38404"/>
                </a:lnTo>
                <a:lnTo>
                  <a:pt x="356109" y="20144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623C7A4-4DE8-4D7F-B01C-B2ED14F8661D}"/>
              </a:ext>
            </a:extLst>
          </p:cNvPr>
          <p:cNvSpPr/>
          <p:nvPr/>
        </p:nvSpPr>
        <p:spPr>
          <a:xfrm>
            <a:off x="6242596" y="3167970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7185AA4-47BF-4C1E-8197-00BDC56C0EC7}"/>
              </a:ext>
            </a:extLst>
          </p:cNvPr>
          <p:cNvSpPr/>
          <p:nvPr/>
        </p:nvSpPr>
        <p:spPr>
          <a:xfrm>
            <a:off x="6599365" y="214914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256332" y="0"/>
                </a:moveTo>
                <a:lnTo>
                  <a:pt x="214754" y="3354"/>
                </a:lnTo>
                <a:lnTo>
                  <a:pt x="175311" y="13067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7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7"/>
                </a:lnTo>
                <a:lnTo>
                  <a:pt x="61703" y="423151"/>
                </a:lnTo>
                <a:lnTo>
                  <a:pt x="89513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8" y="492521"/>
                </a:lnTo>
                <a:lnTo>
                  <a:pt x="391357" y="474261"/>
                </a:lnTo>
                <a:lnTo>
                  <a:pt x="423150" y="450961"/>
                </a:lnTo>
                <a:lnTo>
                  <a:pt x="450961" y="423151"/>
                </a:lnTo>
                <a:lnTo>
                  <a:pt x="474260" y="391357"/>
                </a:lnTo>
                <a:lnTo>
                  <a:pt x="492520" y="356109"/>
                </a:lnTo>
                <a:lnTo>
                  <a:pt x="505215" y="317932"/>
                </a:lnTo>
                <a:lnTo>
                  <a:pt x="511814" y="277356"/>
                </a:lnTo>
                <a:lnTo>
                  <a:pt x="512664" y="256332"/>
                </a:lnTo>
                <a:lnTo>
                  <a:pt x="511814" y="235309"/>
                </a:lnTo>
                <a:lnTo>
                  <a:pt x="505215" y="194732"/>
                </a:lnTo>
                <a:lnTo>
                  <a:pt x="492520" y="156556"/>
                </a:lnTo>
                <a:lnTo>
                  <a:pt x="474260" y="121307"/>
                </a:lnTo>
                <a:lnTo>
                  <a:pt x="450961" y="89513"/>
                </a:lnTo>
                <a:lnTo>
                  <a:pt x="423150" y="61703"/>
                </a:lnTo>
                <a:lnTo>
                  <a:pt x="391357" y="38404"/>
                </a:lnTo>
                <a:lnTo>
                  <a:pt x="356108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EACCB66-CF0B-4CD0-91C0-85C2536E91B6}"/>
              </a:ext>
            </a:extLst>
          </p:cNvPr>
          <p:cNvSpPr/>
          <p:nvPr/>
        </p:nvSpPr>
        <p:spPr>
          <a:xfrm>
            <a:off x="6599365" y="214914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AB2D8A7-EA3F-49EE-B0AF-2C2355AF678E}"/>
              </a:ext>
            </a:extLst>
          </p:cNvPr>
          <p:cNvSpPr txBox="1"/>
          <p:nvPr/>
        </p:nvSpPr>
        <p:spPr>
          <a:xfrm>
            <a:off x="2043029" y="4902904"/>
            <a:ext cx="2019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681EDF5-485E-424F-A975-2DF182A45798}"/>
              </a:ext>
            </a:extLst>
          </p:cNvPr>
          <p:cNvSpPr txBox="1"/>
          <p:nvPr/>
        </p:nvSpPr>
        <p:spPr>
          <a:xfrm>
            <a:off x="5627663" y="1593132"/>
            <a:ext cx="2095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091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629F9C-A252-40A7-9F72-82F80866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7C16FCC-7765-4B50-A98F-A119C579FDB3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spc="-5" dirty="0">
                <a:solidFill>
                  <a:srgbClr val="196DB4"/>
                </a:solidFill>
                <a:latin typeface="Calibri Light"/>
                <a:cs typeface="Calibri Light"/>
              </a:rPr>
              <a:t>Prediction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C9B69B-C6DB-4E98-AC3F-6D6B21E84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9" y="743664"/>
            <a:ext cx="11888859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908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2BF178-D765-43E6-A98F-42E23D80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AE9AE50-3BF2-4C48-8111-D24B80E36670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/>
              <a:t>R</a:t>
            </a:r>
            <a:r>
              <a:rPr lang="en-US"/>
              <a:t>e</a:t>
            </a:r>
            <a:r>
              <a:rPr lang="en-US" spc="-20"/>
              <a:t>g</a:t>
            </a:r>
            <a:r>
              <a:rPr lang="en-US" spc="-30"/>
              <a:t>u</a:t>
            </a:r>
            <a:r>
              <a:rPr lang="en-US" spc="-10"/>
              <a:t>la</a:t>
            </a:r>
            <a:r>
              <a:rPr lang="en-US" spc="-20"/>
              <a:t>r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pc="-60"/>
              <a:t>P</a:t>
            </a:r>
            <a:r>
              <a:rPr lang="en-US" spc="-75"/>
              <a:t>r</a:t>
            </a:r>
            <a:r>
              <a:rPr lang="en-US" spc="-40"/>
              <a:t>e</a:t>
            </a:r>
            <a:r>
              <a:rPr lang="en-US" spc="-130"/>
              <a:t>f</a:t>
            </a:r>
            <a:r>
              <a:rPr lang="en-US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20"/>
              <a:t>S</a:t>
            </a:r>
            <a:r>
              <a:rPr lang="en-US" spc="-5"/>
              <a:t>im</a:t>
            </a:r>
            <a:r>
              <a:rPr lang="en-US" spc="-30"/>
              <a:t>p</a:t>
            </a:r>
            <a:r>
              <a:rPr lang="en-US" spc="-5"/>
              <a:t>l</a:t>
            </a:r>
            <a:r>
              <a:rPr lang="en-US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40"/>
              <a:t>M</a:t>
            </a:r>
            <a:r>
              <a:rPr lang="en-US"/>
              <a:t>o</a:t>
            </a:r>
            <a:r>
              <a:rPr lang="en-US" spc="-30"/>
              <a:t>d</a:t>
            </a:r>
            <a:r>
              <a:rPr lang="en-US"/>
              <a:t>e</a:t>
            </a:r>
            <a:r>
              <a:rPr lang="en-US" spc="-5"/>
              <a:t>l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185AC2C-B629-4AB0-A545-1CD708847984}"/>
              </a:ext>
            </a:extLst>
          </p:cNvPr>
          <p:cNvSpPr/>
          <p:nvPr/>
        </p:nvSpPr>
        <p:spPr>
          <a:xfrm>
            <a:off x="2994788" y="2038267"/>
            <a:ext cx="6014085" cy="2533650"/>
          </a:xfrm>
          <a:custGeom>
            <a:avLst/>
            <a:gdLst/>
            <a:ahLst/>
            <a:cxnLst/>
            <a:rect l="l" t="t" r="r" b="b"/>
            <a:pathLst>
              <a:path w="6014084" h="2533650">
                <a:moveTo>
                  <a:pt x="0" y="2533340"/>
                </a:moveTo>
                <a:lnTo>
                  <a:pt x="6014033" y="0"/>
                </a:lnTo>
              </a:path>
            </a:pathLst>
          </a:custGeom>
          <a:ln w="7620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EFFED11-4DCF-4762-BF47-E24C304C5F38}"/>
              </a:ext>
            </a:extLst>
          </p:cNvPr>
          <p:cNvSpPr/>
          <p:nvPr/>
        </p:nvSpPr>
        <p:spPr>
          <a:xfrm>
            <a:off x="3474577" y="1740006"/>
            <a:ext cx="5641340" cy="3573145"/>
          </a:xfrm>
          <a:custGeom>
            <a:avLst/>
            <a:gdLst/>
            <a:ahLst/>
            <a:cxnLst/>
            <a:rect l="l" t="t" r="r" b="b"/>
            <a:pathLst>
              <a:path w="5641340" h="3573145">
                <a:moveTo>
                  <a:pt x="0" y="3573114"/>
                </a:moveTo>
                <a:lnTo>
                  <a:pt x="2873" y="3534948"/>
                </a:lnTo>
                <a:lnTo>
                  <a:pt x="5170" y="3493017"/>
                </a:lnTo>
                <a:lnTo>
                  <a:pt x="7426" y="3445782"/>
                </a:lnTo>
                <a:lnTo>
                  <a:pt x="8704" y="3419695"/>
                </a:lnTo>
                <a:lnTo>
                  <a:pt x="11899" y="3361617"/>
                </a:lnTo>
                <a:lnTo>
                  <a:pt x="16387" y="3294387"/>
                </a:lnTo>
                <a:lnTo>
                  <a:pt x="22703" y="3216465"/>
                </a:lnTo>
                <a:lnTo>
                  <a:pt x="26714" y="3173013"/>
                </a:lnTo>
                <a:lnTo>
                  <a:pt x="31382" y="3126311"/>
                </a:lnTo>
                <a:lnTo>
                  <a:pt x="36775" y="3076166"/>
                </a:lnTo>
                <a:lnTo>
                  <a:pt x="42959" y="3022386"/>
                </a:lnTo>
                <a:lnTo>
                  <a:pt x="50001" y="2964778"/>
                </a:lnTo>
                <a:lnTo>
                  <a:pt x="57967" y="2903151"/>
                </a:lnTo>
                <a:lnTo>
                  <a:pt x="66925" y="2837311"/>
                </a:lnTo>
                <a:lnTo>
                  <a:pt x="76178" y="2763132"/>
                </a:lnTo>
                <a:lnTo>
                  <a:pt x="85097" y="2677588"/>
                </a:lnTo>
                <a:lnTo>
                  <a:pt x="93850" y="2582133"/>
                </a:lnTo>
                <a:lnTo>
                  <a:pt x="102603" y="2478222"/>
                </a:lnTo>
                <a:lnTo>
                  <a:pt x="111524" y="2367310"/>
                </a:lnTo>
                <a:lnTo>
                  <a:pt x="120779" y="2250852"/>
                </a:lnTo>
                <a:lnTo>
                  <a:pt x="130536" y="2130303"/>
                </a:lnTo>
                <a:lnTo>
                  <a:pt x="140962" y="2007117"/>
                </a:lnTo>
                <a:lnTo>
                  <a:pt x="152225" y="1882750"/>
                </a:lnTo>
                <a:lnTo>
                  <a:pt x="164490" y="1758655"/>
                </a:lnTo>
                <a:lnTo>
                  <a:pt x="177926" y="1636289"/>
                </a:lnTo>
                <a:lnTo>
                  <a:pt x="192700" y="1517107"/>
                </a:lnTo>
                <a:lnTo>
                  <a:pt x="208978" y="1402562"/>
                </a:lnTo>
                <a:lnTo>
                  <a:pt x="226928" y="1294109"/>
                </a:lnTo>
                <a:lnTo>
                  <a:pt x="246717" y="1193205"/>
                </a:lnTo>
                <a:lnTo>
                  <a:pt x="268512" y="1101303"/>
                </a:lnTo>
                <a:lnTo>
                  <a:pt x="292481" y="1019858"/>
                </a:lnTo>
                <a:lnTo>
                  <a:pt x="318790" y="950326"/>
                </a:lnTo>
                <a:lnTo>
                  <a:pt x="347606" y="894161"/>
                </a:lnTo>
                <a:lnTo>
                  <a:pt x="379097" y="852818"/>
                </a:lnTo>
                <a:lnTo>
                  <a:pt x="413463" y="825785"/>
                </a:lnTo>
                <a:lnTo>
                  <a:pt x="450645" y="810921"/>
                </a:lnTo>
                <a:lnTo>
                  <a:pt x="490452" y="807240"/>
                </a:lnTo>
                <a:lnTo>
                  <a:pt x="532692" y="813756"/>
                </a:lnTo>
                <a:lnTo>
                  <a:pt x="577171" y="829481"/>
                </a:lnTo>
                <a:lnTo>
                  <a:pt x="623698" y="853429"/>
                </a:lnTo>
                <a:lnTo>
                  <a:pt x="672081" y="884612"/>
                </a:lnTo>
                <a:lnTo>
                  <a:pt x="722127" y="922045"/>
                </a:lnTo>
                <a:lnTo>
                  <a:pt x="773645" y="964740"/>
                </a:lnTo>
                <a:lnTo>
                  <a:pt x="826441" y="1011711"/>
                </a:lnTo>
                <a:lnTo>
                  <a:pt x="880325" y="1061970"/>
                </a:lnTo>
                <a:lnTo>
                  <a:pt x="935103" y="1114532"/>
                </a:lnTo>
                <a:lnTo>
                  <a:pt x="990584" y="1168409"/>
                </a:lnTo>
                <a:lnTo>
                  <a:pt x="1046575" y="1222615"/>
                </a:lnTo>
                <a:lnTo>
                  <a:pt x="1102885" y="1276163"/>
                </a:lnTo>
                <a:lnTo>
                  <a:pt x="1159320" y="1328065"/>
                </a:lnTo>
                <a:lnTo>
                  <a:pt x="1215689" y="1377336"/>
                </a:lnTo>
                <a:lnTo>
                  <a:pt x="1271799" y="1422989"/>
                </a:lnTo>
                <a:lnTo>
                  <a:pt x="1327459" y="1464036"/>
                </a:lnTo>
                <a:lnTo>
                  <a:pt x="1382477" y="1499492"/>
                </a:lnTo>
                <a:lnTo>
                  <a:pt x="1438364" y="1533093"/>
                </a:lnTo>
                <a:lnTo>
                  <a:pt x="1496544" y="1568969"/>
                </a:lnTo>
                <a:lnTo>
                  <a:pt x="1556692" y="1606718"/>
                </a:lnTo>
                <a:lnTo>
                  <a:pt x="1618481" y="1645939"/>
                </a:lnTo>
                <a:lnTo>
                  <a:pt x="1681585" y="1686230"/>
                </a:lnTo>
                <a:lnTo>
                  <a:pt x="1745679" y="1727190"/>
                </a:lnTo>
                <a:lnTo>
                  <a:pt x="1810435" y="1768417"/>
                </a:lnTo>
                <a:lnTo>
                  <a:pt x="1875529" y="1809511"/>
                </a:lnTo>
                <a:lnTo>
                  <a:pt x="1940633" y="1850069"/>
                </a:lnTo>
                <a:lnTo>
                  <a:pt x="2005422" y="1889691"/>
                </a:lnTo>
                <a:lnTo>
                  <a:pt x="2069570" y="1927976"/>
                </a:lnTo>
                <a:lnTo>
                  <a:pt x="2132750" y="1964520"/>
                </a:lnTo>
                <a:lnTo>
                  <a:pt x="2194637" y="1998925"/>
                </a:lnTo>
                <a:lnTo>
                  <a:pt x="2254904" y="2030787"/>
                </a:lnTo>
                <a:lnTo>
                  <a:pt x="2313226" y="2059706"/>
                </a:lnTo>
                <a:lnTo>
                  <a:pt x="2369277" y="2085280"/>
                </a:lnTo>
                <a:lnTo>
                  <a:pt x="2422729" y="2107108"/>
                </a:lnTo>
                <a:lnTo>
                  <a:pt x="2473258" y="2124789"/>
                </a:lnTo>
                <a:lnTo>
                  <a:pt x="2520537" y="2137921"/>
                </a:lnTo>
                <a:lnTo>
                  <a:pt x="2564241" y="2146103"/>
                </a:lnTo>
                <a:lnTo>
                  <a:pt x="2604548" y="2149861"/>
                </a:lnTo>
                <a:lnTo>
                  <a:pt x="2641990" y="2150092"/>
                </a:lnTo>
                <a:lnTo>
                  <a:pt x="2676769" y="2146944"/>
                </a:lnTo>
                <a:lnTo>
                  <a:pt x="2739137" y="2131119"/>
                </a:lnTo>
                <a:lnTo>
                  <a:pt x="2793257" y="2103588"/>
                </a:lnTo>
                <a:lnTo>
                  <a:pt x="2840732" y="2065556"/>
                </a:lnTo>
                <a:lnTo>
                  <a:pt x="2883169" y="2018227"/>
                </a:lnTo>
                <a:lnTo>
                  <a:pt x="2922170" y="1962804"/>
                </a:lnTo>
                <a:lnTo>
                  <a:pt x="2959342" y="1900492"/>
                </a:lnTo>
                <a:lnTo>
                  <a:pt x="2977743" y="1867129"/>
                </a:lnTo>
                <a:lnTo>
                  <a:pt x="2996289" y="1832495"/>
                </a:lnTo>
                <a:lnTo>
                  <a:pt x="3015179" y="1796740"/>
                </a:lnTo>
                <a:lnTo>
                  <a:pt x="3034615" y="1760015"/>
                </a:lnTo>
                <a:lnTo>
                  <a:pt x="3054797" y="1722472"/>
                </a:lnTo>
                <a:lnTo>
                  <a:pt x="3074906" y="1682381"/>
                </a:lnTo>
                <a:lnTo>
                  <a:pt x="3094057" y="1638202"/>
                </a:lnTo>
                <a:lnTo>
                  <a:pt x="3112351" y="1590360"/>
                </a:lnTo>
                <a:lnTo>
                  <a:pt x="3129887" y="1539282"/>
                </a:lnTo>
                <a:lnTo>
                  <a:pt x="3146765" y="1485394"/>
                </a:lnTo>
                <a:lnTo>
                  <a:pt x="3163087" y="1429123"/>
                </a:lnTo>
                <a:lnTo>
                  <a:pt x="3178952" y="1370895"/>
                </a:lnTo>
                <a:lnTo>
                  <a:pt x="3194460" y="1311136"/>
                </a:lnTo>
                <a:lnTo>
                  <a:pt x="3209712" y="1250274"/>
                </a:lnTo>
                <a:lnTo>
                  <a:pt x="3224808" y="1188734"/>
                </a:lnTo>
                <a:lnTo>
                  <a:pt x="3239847" y="1126944"/>
                </a:lnTo>
                <a:lnTo>
                  <a:pt x="3254932" y="1065329"/>
                </a:lnTo>
                <a:lnTo>
                  <a:pt x="3270161" y="1004315"/>
                </a:lnTo>
                <a:lnTo>
                  <a:pt x="3285635" y="944331"/>
                </a:lnTo>
                <a:lnTo>
                  <a:pt x="3301454" y="885801"/>
                </a:lnTo>
                <a:lnTo>
                  <a:pt x="3317718" y="829152"/>
                </a:lnTo>
                <a:lnTo>
                  <a:pt x="3334529" y="774811"/>
                </a:lnTo>
                <a:lnTo>
                  <a:pt x="3351985" y="723205"/>
                </a:lnTo>
                <a:lnTo>
                  <a:pt x="3370187" y="674759"/>
                </a:lnTo>
                <a:lnTo>
                  <a:pt x="3389236" y="629900"/>
                </a:lnTo>
                <a:lnTo>
                  <a:pt x="3408810" y="586213"/>
                </a:lnTo>
                <a:lnTo>
                  <a:pt x="3428520" y="541279"/>
                </a:lnTo>
                <a:lnTo>
                  <a:pt x="3448391" y="495527"/>
                </a:lnTo>
                <a:lnTo>
                  <a:pt x="3468448" y="449382"/>
                </a:lnTo>
                <a:lnTo>
                  <a:pt x="3488717" y="403270"/>
                </a:lnTo>
                <a:lnTo>
                  <a:pt x="3509222" y="357618"/>
                </a:lnTo>
                <a:lnTo>
                  <a:pt x="3529988" y="312853"/>
                </a:lnTo>
                <a:lnTo>
                  <a:pt x="3551041" y="269400"/>
                </a:lnTo>
                <a:lnTo>
                  <a:pt x="3572406" y="227687"/>
                </a:lnTo>
                <a:lnTo>
                  <a:pt x="3594108" y="188138"/>
                </a:lnTo>
                <a:lnTo>
                  <a:pt x="3616173" y="151182"/>
                </a:lnTo>
                <a:lnTo>
                  <a:pt x="3638624" y="117244"/>
                </a:lnTo>
                <a:lnTo>
                  <a:pt x="3661488" y="86750"/>
                </a:lnTo>
                <a:lnTo>
                  <a:pt x="3708554" y="37802"/>
                </a:lnTo>
                <a:lnTo>
                  <a:pt x="3757571" y="7748"/>
                </a:lnTo>
                <a:lnTo>
                  <a:pt x="3808741" y="0"/>
                </a:lnTo>
                <a:lnTo>
                  <a:pt x="3835197" y="5556"/>
                </a:lnTo>
                <a:lnTo>
                  <a:pt x="3887897" y="31526"/>
                </a:lnTo>
                <a:lnTo>
                  <a:pt x="3939728" y="73702"/>
                </a:lnTo>
                <a:lnTo>
                  <a:pt x="3991826" y="132018"/>
                </a:lnTo>
                <a:lnTo>
                  <a:pt x="4018330" y="167208"/>
                </a:lnTo>
                <a:lnTo>
                  <a:pt x="4045328" y="206408"/>
                </a:lnTo>
                <a:lnTo>
                  <a:pt x="4072962" y="249610"/>
                </a:lnTo>
                <a:lnTo>
                  <a:pt x="4101373" y="296806"/>
                </a:lnTo>
                <a:lnTo>
                  <a:pt x="4130704" y="347988"/>
                </a:lnTo>
                <a:lnTo>
                  <a:pt x="4161097" y="403146"/>
                </a:lnTo>
                <a:lnTo>
                  <a:pt x="4192695" y="462274"/>
                </a:lnTo>
                <a:lnTo>
                  <a:pt x="4225639" y="525362"/>
                </a:lnTo>
                <a:lnTo>
                  <a:pt x="4260072" y="592403"/>
                </a:lnTo>
                <a:lnTo>
                  <a:pt x="4296135" y="663388"/>
                </a:lnTo>
                <a:lnTo>
                  <a:pt x="4333972" y="738310"/>
                </a:lnTo>
                <a:lnTo>
                  <a:pt x="4373724" y="817158"/>
                </a:lnTo>
                <a:lnTo>
                  <a:pt x="4415533" y="899927"/>
                </a:lnTo>
                <a:lnTo>
                  <a:pt x="4459542" y="986606"/>
                </a:lnTo>
                <a:lnTo>
                  <a:pt x="4507459" y="1082142"/>
                </a:lnTo>
                <a:lnTo>
                  <a:pt x="4560465" y="1190450"/>
                </a:lnTo>
                <a:lnTo>
                  <a:pt x="4617908" y="1309973"/>
                </a:lnTo>
                <a:lnTo>
                  <a:pt x="4679135" y="1439157"/>
                </a:lnTo>
                <a:lnTo>
                  <a:pt x="4743495" y="1576446"/>
                </a:lnTo>
                <a:lnTo>
                  <a:pt x="4810335" y="1720285"/>
                </a:lnTo>
                <a:lnTo>
                  <a:pt x="4879002" y="1869119"/>
                </a:lnTo>
                <a:lnTo>
                  <a:pt x="4948846" y="2021393"/>
                </a:lnTo>
                <a:lnTo>
                  <a:pt x="5019213" y="2175551"/>
                </a:lnTo>
                <a:lnTo>
                  <a:pt x="5089452" y="2330038"/>
                </a:lnTo>
                <a:lnTo>
                  <a:pt x="5158910" y="2483299"/>
                </a:lnTo>
                <a:lnTo>
                  <a:pt x="5226936" y="2633778"/>
                </a:lnTo>
                <a:lnTo>
                  <a:pt x="5292876" y="2779920"/>
                </a:lnTo>
                <a:lnTo>
                  <a:pt x="5356080" y="2920171"/>
                </a:lnTo>
                <a:lnTo>
                  <a:pt x="5415895" y="3052974"/>
                </a:lnTo>
                <a:lnTo>
                  <a:pt x="5471668" y="3176775"/>
                </a:lnTo>
                <a:lnTo>
                  <a:pt x="5522748" y="3290018"/>
                </a:lnTo>
                <a:lnTo>
                  <a:pt x="5568482" y="3391147"/>
                </a:lnTo>
                <a:lnTo>
                  <a:pt x="5608218" y="3478609"/>
                </a:lnTo>
                <a:lnTo>
                  <a:pt x="5641305" y="3550847"/>
                </a:lnTo>
              </a:path>
            </a:pathLst>
          </a:custGeom>
          <a:ln w="76200">
            <a:solidFill>
              <a:srgbClr val="3C7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AE3629-12E8-4D24-A6EF-92B3F96C5217}"/>
              </a:ext>
            </a:extLst>
          </p:cNvPr>
          <p:cNvSpPr/>
          <p:nvPr/>
        </p:nvSpPr>
        <p:spPr>
          <a:xfrm>
            <a:off x="2716507" y="5055640"/>
            <a:ext cx="6756400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5840" y="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563FCED-9542-4B76-8926-9F580E90D20E}"/>
              </a:ext>
            </a:extLst>
          </p:cNvPr>
          <p:cNvSpPr/>
          <p:nvPr/>
        </p:nvSpPr>
        <p:spPr>
          <a:xfrm>
            <a:off x="6094422" y="1544876"/>
            <a:ext cx="0" cy="3759200"/>
          </a:xfrm>
          <a:custGeom>
            <a:avLst/>
            <a:gdLst/>
            <a:ahLst/>
            <a:cxnLst/>
            <a:rect l="l" t="t" r="r" b="b"/>
            <a:pathLst>
              <a:path h="3759200">
                <a:moveTo>
                  <a:pt x="0" y="0"/>
                </a:moveTo>
                <a:lnTo>
                  <a:pt x="1" y="375902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1B15D5-51D6-4545-8C39-1206050878BA}"/>
              </a:ext>
            </a:extLst>
          </p:cNvPr>
          <p:cNvSpPr/>
          <p:nvPr/>
        </p:nvSpPr>
        <p:spPr>
          <a:xfrm>
            <a:off x="3296130" y="433359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2" y="13067"/>
                </a:lnTo>
                <a:lnTo>
                  <a:pt x="138533" y="28611"/>
                </a:lnTo>
                <a:lnTo>
                  <a:pt x="104946" y="49457"/>
                </a:lnTo>
                <a:lnTo>
                  <a:pt x="75078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8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4" y="356109"/>
                </a:lnTo>
                <a:lnTo>
                  <a:pt x="38404" y="391357"/>
                </a:lnTo>
                <a:lnTo>
                  <a:pt x="61704" y="423151"/>
                </a:lnTo>
                <a:lnTo>
                  <a:pt x="89514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3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1"/>
                </a:lnTo>
                <a:lnTo>
                  <a:pt x="391357" y="474261"/>
                </a:lnTo>
                <a:lnTo>
                  <a:pt x="423151" y="450961"/>
                </a:lnTo>
                <a:lnTo>
                  <a:pt x="450961" y="423151"/>
                </a:lnTo>
                <a:lnTo>
                  <a:pt x="474261" y="391357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2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3"/>
                </a:lnTo>
                <a:lnTo>
                  <a:pt x="423151" y="61703"/>
                </a:lnTo>
                <a:lnTo>
                  <a:pt x="391357" y="38404"/>
                </a:lnTo>
                <a:lnTo>
                  <a:pt x="356109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D6C0E23-90B0-4F70-821F-37C42D448A08}"/>
              </a:ext>
            </a:extLst>
          </p:cNvPr>
          <p:cNvSpPr/>
          <p:nvPr/>
        </p:nvSpPr>
        <p:spPr>
          <a:xfrm>
            <a:off x="3296130" y="433359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1A0B72F-A004-4B30-B7E3-F262E22C914D}"/>
              </a:ext>
            </a:extLst>
          </p:cNvPr>
          <p:cNvSpPr/>
          <p:nvPr/>
        </p:nvSpPr>
        <p:spPr>
          <a:xfrm>
            <a:off x="4591668" y="297194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1" y="13068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8"/>
                </a:lnTo>
                <a:lnTo>
                  <a:pt x="49457" y="104946"/>
                </a:lnTo>
                <a:lnTo>
                  <a:pt x="28611" y="138533"/>
                </a:lnTo>
                <a:lnTo>
                  <a:pt x="13067" y="175312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8"/>
                </a:lnTo>
                <a:lnTo>
                  <a:pt x="61703" y="423152"/>
                </a:lnTo>
                <a:lnTo>
                  <a:pt x="89513" y="450962"/>
                </a:lnTo>
                <a:lnTo>
                  <a:pt x="121307" y="474261"/>
                </a:lnTo>
                <a:lnTo>
                  <a:pt x="156556" y="492522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2"/>
                </a:lnTo>
                <a:lnTo>
                  <a:pt x="391357" y="474261"/>
                </a:lnTo>
                <a:lnTo>
                  <a:pt x="423151" y="450962"/>
                </a:lnTo>
                <a:lnTo>
                  <a:pt x="450961" y="423152"/>
                </a:lnTo>
                <a:lnTo>
                  <a:pt x="474261" y="391358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3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4"/>
                </a:lnTo>
                <a:lnTo>
                  <a:pt x="423151" y="61704"/>
                </a:lnTo>
                <a:lnTo>
                  <a:pt x="391357" y="38404"/>
                </a:lnTo>
                <a:lnTo>
                  <a:pt x="356109" y="20144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40E5A11-1C67-4034-9E0E-80F94E5EFA70}"/>
              </a:ext>
            </a:extLst>
          </p:cNvPr>
          <p:cNvSpPr/>
          <p:nvPr/>
        </p:nvSpPr>
        <p:spPr>
          <a:xfrm>
            <a:off x="4591668" y="297194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73D9774-5F51-463D-BE20-EF465D5FF975}"/>
              </a:ext>
            </a:extLst>
          </p:cNvPr>
          <p:cNvSpPr/>
          <p:nvPr/>
        </p:nvSpPr>
        <p:spPr>
          <a:xfrm>
            <a:off x="7616944" y="245931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256332" y="0"/>
                </a:moveTo>
                <a:lnTo>
                  <a:pt x="214754" y="3354"/>
                </a:lnTo>
                <a:lnTo>
                  <a:pt x="175311" y="13067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7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7"/>
                </a:lnTo>
                <a:lnTo>
                  <a:pt x="61703" y="423151"/>
                </a:lnTo>
                <a:lnTo>
                  <a:pt x="89513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1"/>
                </a:lnTo>
                <a:lnTo>
                  <a:pt x="391357" y="474261"/>
                </a:lnTo>
                <a:lnTo>
                  <a:pt x="423151" y="450961"/>
                </a:lnTo>
                <a:lnTo>
                  <a:pt x="450961" y="423151"/>
                </a:lnTo>
                <a:lnTo>
                  <a:pt x="474261" y="391357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2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3"/>
                </a:lnTo>
                <a:lnTo>
                  <a:pt x="423151" y="61703"/>
                </a:lnTo>
                <a:lnTo>
                  <a:pt x="391357" y="38404"/>
                </a:lnTo>
                <a:lnTo>
                  <a:pt x="356109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782C710-11BD-4C0D-BF7C-33CBC848A1BA}"/>
              </a:ext>
            </a:extLst>
          </p:cNvPr>
          <p:cNvSpPr/>
          <p:nvPr/>
        </p:nvSpPr>
        <p:spPr>
          <a:xfrm>
            <a:off x="7616944" y="245931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B274B00-6043-4D4D-B92C-47361177DD5F}"/>
              </a:ext>
            </a:extLst>
          </p:cNvPr>
          <p:cNvSpPr/>
          <p:nvPr/>
        </p:nvSpPr>
        <p:spPr>
          <a:xfrm>
            <a:off x="6242596" y="3167970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2" y="13068"/>
                </a:lnTo>
                <a:lnTo>
                  <a:pt x="138533" y="28611"/>
                </a:lnTo>
                <a:lnTo>
                  <a:pt x="104946" y="49457"/>
                </a:lnTo>
                <a:lnTo>
                  <a:pt x="75078" y="75078"/>
                </a:lnTo>
                <a:lnTo>
                  <a:pt x="49457" y="104946"/>
                </a:lnTo>
                <a:lnTo>
                  <a:pt x="28611" y="138533"/>
                </a:lnTo>
                <a:lnTo>
                  <a:pt x="13068" y="175312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4" y="356109"/>
                </a:lnTo>
                <a:lnTo>
                  <a:pt x="38404" y="391358"/>
                </a:lnTo>
                <a:lnTo>
                  <a:pt x="61704" y="423152"/>
                </a:lnTo>
                <a:lnTo>
                  <a:pt x="89514" y="450962"/>
                </a:lnTo>
                <a:lnTo>
                  <a:pt x="121307" y="474261"/>
                </a:lnTo>
                <a:lnTo>
                  <a:pt x="156556" y="492522"/>
                </a:lnTo>
                <a:lnTo>
                  <a:pt x="194733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2"/>
                </a:lnTo>
                <a:lnTo>
                  <a:pt x="391358" y="474261"/>
                </a:lnTo>
                <a:lnTo>
                  <a:pt x="423152" y="450962"/>
                </a:lnTo>
                <a:lnTo>
                  <a:pt x="450962" y="423152"/>
                </a:lnTo>
                <a:lnTo>
                  <a:pt x="474261" y="391358"/>
                </a:lnTo>
                <a:lnTo>
                  <a:pt x="492522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3"/>
                </a:lnTo>
                <a:lnTo>
                  <a:pt x="492522" y="156556"/>
                </a:lnTo>
                <a:lnTo>
                  <a:pt x="474261" y="121307"/>
                </a:lnTo>
                <a:lnTo>
                  <a:pt x="450962" y="89514"/>
                </a:lnTo>
                <a:lnTo>
                  <a:pt x="423152" y="61704"/>
                </a:lnTo>
                <a:lnTo>
                  <a:pt x="391358" y="38404"/>
                </a:lnTo>
                <a:lnTo>
                  <a:pt x="356109" y="20144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B97846A-8BE6-4561-907B-72BAA0ECB708}"/>
              </a:ext>
            </a:extLst>
          </p:cNvPr>
          <p:cNvSpPr/>
          <p:nvPr/>
        </p:nvSpPr>
        <p:spPr>
          <a:xfrm>
            <a:off x="6242596" y="3167970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E47F10C-B04E-4203-9162-11B0E04B4B4F}"/>
              </a:ext>
            </a:extLst>
          </p:cNvPr>
          <p:cNvSpPr/>
          <p:nvPr/>
        </p:nvSpPr>
        <p:spPr>
          <a:xfrm>
            <a:off x="6599365" y="214914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256332" y="0"/>
                </a:moveTo>
                <a:lnTo>
                  <a:pt x="214754" y="3354"/>
                </a:lnTo>
                <a:lnTo>
                  <a:pt x="175311" y="13067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7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7"/>
                </a:lnTo>
                <a:lnTo>
                  <a:pt x="61703" y="423151"/>
                </a:lnTo>
                <a:lnTo>
                  <a:pt x="89513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8" y="492521"/>
                </a:lnTo>
                <a:lnTo>
                  <a:pt x="391357" y="474261"/>
                </a:lnTo>
                <a:lnTo>
                  <a:pt x="423150" y="450961"/>
                </a:lnTo>
                <a:lnTo>
                  <a:pt x="450961" y="423151"/>
                </a:lnTo>
                <a:lnTo>
                  <a:pt x="474260" y="391357"/>
                </a:lnTo>
                <a:lnTo>
                  <a:pt x="492520" y="356109"/>
                </a:lnTo>
                <a:lnTo>
                  <a:pt x="505215" y="317932"/>
                </a:lnTo>
                <a:lnTo>
                  <a:pt x="511814" y="277356"/>
                </a:lnTo>
                <a:lnTo>
                  <a:pt x="512664" y="256332"/>
                </a:lnTo>
                <a:lnTo>
                  <a:pt x="511814" y="235309"/>
                </a:lnTo>
                <a:lnTo>
                  <a:pt x="505215" y="194732"/>
                </a:lnTo>
                <a:lnTo>
                  <a:pt x="492520" y="156556"/>
                </a:lnTo>
                <a:lnTo>
                  <a:pt x="474260" y="121307"/>
                </a:lnTo>
                <a:lnTo>
                  <a:pt x="450961" y="89513"/>
                </a:lnTo>
                <a:lnTo>
                  <a:pt x="423150" y="61703"/>
                </a:lnTo>
                <a:lnTo>
                  <a:pt x="391357" y="38404"/>
                </a:lnTo>
                <a:lnTo>
                  <a:pt x="356108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3AC78D8-B060-42CA-BC71-DF0305659F7A}"/>
              </a:ext>
            </a:extLst>
          </p:cNvPr>
          <p:cNvSpPr/>
          <p:nvPr/>
        </p:nvSpPr>
        <p:spPr>
          <a:xfrm>
            <a:off x="6599365" y="214914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D586FFF-0B29-44EB-B4EC-B04ED1B0D5E8}"/>
              </a:ext>
            </a:extLst>
          </p:cNvPr>
          <p:cNvSpPr txBox="1"/>
          <p:nvPr/>
        </p:nvSpPr>
        <p:spPr>
          <a:xfrm>
            <a:off x="2043029" y="4902904"/>
            <a:ext cx="7138670" cy="1376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  <a:p>
            <a:pPr marL="641985" marR="5080">
              <a:lnSpc>
                <a:spcPts val="3329"/>
              </a:lnSpc>
              <a:spcBef>
                <a:spcPts val="425"/>
              </a:spcBef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f</a:t>
            </a:r>
            <a:r>
              <a:rPr sz="2775" baseline="-19519" dirty="0">
                <a:latin typeface="Calibri"/>
                <a:cs typeface="Calibri"/>
              </a:rPr>
              <a:t>1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a 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ly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f</a:t>
            </a:r>
            <a:r>
              <a:rPr sz="2775" baseline="-19519" dirty="0">
                <a:latin typeface="Calibri"/>
                <a:cs typeface="Calibri"/>
              </a:rPr>
              <a:t>2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4FCF75A-C125-49C1-A5BC-93AB8B99678B}"/>
              </a:ext>
            </a:extLst>
          </p:cNvPr>
          <p:cNvSpPr txBox="1"/>
          <p:nvPr/>
        </p:nvSpPr>
        <p:spPr>
          <a:xfrm>
            <a:off x="5627663" y="1593132"/>
            <a:ext cx="2095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BFDEB1F-D9B6-4B94-AA01-283B23D8F172}"/>
              </a:ext>
            </a:extLst>
          </p:cNvPr>
          <p:cNvSpPr txBox="1"/>
          <p:nvPr/>
        </p:nvSpPr>
        <p:spPr>
          <a:xfrm>
            <a:off x="8824365" y="1339764"/>
            <a:ext cx="29146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38761D"/>
                </a:solidFill>
                <a:latin typeface="Calibri"/>
                <a:cs typeface="Calibri"/>
              </a:rPr>
              <a:t>f</a:t>
            </a:r>
            <a:r>
              <a:rPr sz="3150" b="1" spc="15" baseline="-19841" dirty="0">
                <a:solidFill>
                  <a:srgbClr val="38761D"/>
                </a:solidFill>
                <a:latin typeface="Calibri"/>
                <a:cs typeface="Calibri"/>
              </a:rPr>
              <a:t>2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A4B6EA5-BEBE-4078-8B9D-47CE2F81B629}"/>
              </a:ext>
            </a:extLst>
          </p:cNvPr>
          <p:cNvSpPr txBox="1"/>
          <p:nvPr/>
        </p:nvSpPr>
        <p:spPr>
          <a:xfrm>
            <a:off x="7162563" y="1147649"/>
            <a:ext cx="29146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3150" b="1" spc="15" baseline="-1984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3150" baseline="-1984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42157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2BF178-D765-43E6-A98F-42E23D80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AE9AE50-3BF2-4C48-8111-D24B80E36670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/>
              <a:t>R</a:t>
            </a:r>
            <a:r>
              <a:rPr lang="en-US"/>
              <a:t>e</a:t>
            </a:r>
            <a:r>
              <a:rPr lang="en-US" spc="-20"/>
              <a:t>g</a:t>
            </a:r>
            <a:r>
              <a:rPr lang="en-US" spc="-30"/>
              <a:t>u</a:t>
            </a:r>
            <a:r>
              <a:rPr lang="en-US" spc="-10"/>
              <a:t>la</a:t>
            </a:r>
            <a:r>
              <a:rPr lang="en-US" spc="-20"/>
              <a:t>r</a:t>
            </a:r>
            <a:r>
              <a:rPr lang="en-US" spc="-5"/>
              <a:t>i</a:t>
            </a:r>
            <a:r>
              <a:rPr lang="en-US" spc="-95"/>
              <a:t>z</a:t>
            </a:r>
            <a:r>
              <a:rPr lang="en-US"/>
              <a:t>a</a:t>
            </a:r>
            <a:r>
              <a:rPr lang="en-US" spc="-20"/>
              <a:t>t</a:t>
            </a:r>
            <a:r>
              <a:rPr lang="en-US" spc="-5"/>
              <a:t>i</a:t>
            </a:r>
            <a:r>
              <a:rPr lang="en-US"/>
              <a:t>o</a:t>
            </a:r>
            <a:r>
              <a:rPr lang="en-US" spc="-30"/>
              <a:t>n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pc="-60"/>
              <a:t>P</a:t>
            </a:r>
            <a:r>
              <a:rPr lang="en-US" spc="-75"/>
              <a:t>r</a:t>
            </a:r>
            <a:r>
              <a:rPr lang="en-US" spc="-40"/>
              <a:t>e</a:t>
            </a:r>
            <a:r>
              <a:rPr lang="en-US" spc="-130"/>
              <a:t>f</a:t>
            </a:r>
            <a:r>
              <a:rPr lang="en-US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20"/>
              <a:t>S</a:t>
            </a:r>
            <a:r>
              <a:rPr lang="en-US" spc="-5"/>
              <a:t>im</a:t>
            </a:r>
            <a:r>
              <a:rPr lang="en-US" spc="-30"/>
              <a:t>p</a:t>
            </a:r>
            <a:r>
              <a:rPr lang="en-US" spc="-5"/>
              <a:t>l</a:t>
            </a:r>
            <a:r>
              <a:rPr lang="en-US"/>
              <a:t>e</a:t>
            </a:r>
            <a:r>
              <a:rPr lang="en-US" spc="-15"/>
              <a:t>r</a:t>
            </a:r>
            <a:r>
              <a:rPr lang="en-US" spc="-10"/>
              <a:t> </a:t>
            </a:r>
            <a:r>
              <a:rPr lang="en-US" spc="-40"/>
              <a:t>M</a:t>
            </a:r>
            <a:r>
              <a:rPr lang="en-US"/>
              <a:t>o</a:t>
            </a:r>
            <a:r>
              <a:rPr lang="en-US" spc="-30"/>
              <a:t>d</a:t>
            </a:r>
            <a:r>
              <a:rPr lang="en-US"/>
              <a:t>e</a:t>
            </a:r>
            <a:r>
              <a:rPr lang="en-US" spc="-5"/>
              <a:t>l</a:t>
            </a:r>
            <a:r>
              <a:rPr lang="en-US" spc="-20"/>
              <a:t>s</a:t>
            </a:r>
            <a:endParaRPr lang="en-US" spc="-2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185AC2C-B629-4AB0-A545-1CD708847984}"/>
              </a:ext>
            </a:extLst>
          </p:cNvPr>
          <p:cNvSpPr/>
          <p:nvPr/>
        </p:nvSpPr>
        <p:spPr>
          <a:xfrm>
            <a:off x="2994788" y="2038267"/>
            <a:ext cx="6014085" cy="2533650"/>
          </a:xfrm>
          <a:custGeom>
            <a:avLst/>
            <a:gdLst/>
            <a:ahLst/>
            <a:cxnLst/>
            <a:rect l="l" t="t" r="r" b="b"/>
            <a:pathLst>
              <a:path w="6014084" h="2533650">
                <a:moveTo>
                  <a:pt x="0" y="2533340"/>
                </a:moveTo>
                <a:lnTo>
                  <a:pt x="6014033" y="0"/>
                </a:lnTo>
              </a:path>
            </a:pathLst>
          </a:custGeom>
          <a:ln w="7620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EFFED11-4DCF-4762-BF47-E24C304C5F38}"/>
              </a:ext>
            </a:extLst>
          </p:cNvPr>
          <p:cNvSpPr/>
          <p:nvPr/>
        </p:nvSpPr>
        <p:spPr>
          <a:xfrm>
            <a:off x="3474577" y="1740006"/>
            <a:ext cx="5641340" cy="3573145"/>
          </a:xfrm>
          <a:custGeom>
            <a:avLst/>
            <a:gdLst/>
            <a:ahLst/>
            <a:cxnLst/>
            <a:rect l="l" t="t" r="r" b="b"/>
            <a:pathLst>
              <a:path w="5641340" h="3573145">
                <a:moveTo>
                  <a:pt x="0" y="3573114"/>
                </a:moveTo>
                <a:lnTo>
                  <a:pt x="2873" y="3534948"/>
                </a:lnTo>
                <a:lnTo>
                  <a:pt x="5170" y="3493017"/>
                </a:lnTo>
                <a:lnTo>
                  <a:pt x="7426" y="3445782"/>
                </a:lnTo>
                <a:lnTo>
                  <a:pt x="8704" y="3419695"/>
                </a:lnTo>
                <a:lnTo>
                  <a:pt x="11899" y="3361617"/>
                </a:lnTo>
                <a:lnTo>
                  <a:pt x="16387" y="3294387"/>
                </a:lnTo>
                <a:lnTo>
                  <a:pt x="22703" y="3216465"/>
                </a:lnTo>
                <a:lnTo>
                  <a:pt x="26714" y="3173013"/>
                </a:lnTo>
                <a:lnTo>
                  <a:pt x="31382" y="3126311"/>
                </a:lnTo>
                <a:lnTo>
                  <a:pt x="36775" y="3076166"/>
                </a:lnTo>
                <a:lnTo>
                  <a:pt x="42959" y="3022386"/>
                </a:lnTo>
                <a:lnTo>
                  <a:pt x="50001" y="2964778"/>
                </a:lnTo>
                <a:lnTo>
                  <a:pt x="57967" y="2903151"/>
                </a:lnTo>
                <a:lnTo>
                  <a:pt x="66925" y="2837311"/>
                </a:lnTo>
                <a:lnTo>
                  <a:pt x="76178" y="2763132"/>
                </a:lnTo>
                <a:lnTo>
                  <a:pt x="85097" y="2677588"/>
                </a:lnTo>
                <a:lnTo>
                  <a:pt x="93850" y="2582133"/>
                </a:lnTo>
                <a:lnTo>
                  <a:pt x="102603" y="2478222"/>
                </a:lnTo>
                <a:lnTo>
                  <a:pt x="111524" y="2367310"/>
                </a:lnTo>
                <a:lnTo>
                  <a:pt x="120779" y="2250852"/>
                </a:lnTo>
                <a:lnTo>
                  <a:pt x="130536" y="2130303"/>
                </a:lnTo>
                <a:lnTo>
                  <a:pt x="140962" y="2007117"/>
                </a:lnTo>
                <a:lnTo>
                  <a:pt x="152225" y="1882750"/>
                </a:lnTo>
                <a:lnTo>
                  <a:pt x="164490" y="1758655"/>
                </a:lnTo>
                <a:lnTo>
                  <a:pt x="177926" y="1636289"/>
                </a:lnTo>
                <a:lnTo>
                  <a:pt x="192700" y="1517107"/>
                </a:lnTo>
                <a:lnTo>
                  <a:pt x="208978" y="1402562"/>
                </a:lnTo>
                <a:lnTo>
                  <a:pt x="226928" y="1294109"/>
                </a:lnTo>
                <a:lnTo>
                  <a:pt x="246717" y="1193205"/>
                </a:lnTo>
                <a:lnTo>
                  <a:pt x="268512" y="1101303"/>
                </a:lnTo>
                <a:lnTo>
                  <a:pt x="292481" y="1019858"/>
                </a:lnTo>
                <a:lnTo>
                  <a:pt x="318790" y="950326"/>
                </a:lnTo>
                <a:lnTo>
                  <a:pt x="347606" y="894161"/>
                </a:lnTo>
                <a:lnTo>
                  <a:pt x="379097" y="852818"/>
                </a:lnTo>
                <a:lnTo>
                  <a:pt x="413463" y="825785"/>
                </a:lnTo>
                <a:lnTo>
                  <a:pt x="450645" y="810921"/>
                </a:lnTo>
                <a:lnTo>
                  <a:pt x="490452" y="807240"/>
                </a:lnTo>
                <a:lnTo>
                  <a:pt x="532692" y="813756"/>
                </a:lnTo>
                <a:lnTo>
                  <a:pt x="577171" y="829481"/>
                </a:lnTo>
                <a:lnTo>
                  <a:pt x="623698" y="853429"/>
                </a:lnTo>
                <a:lnTo>
                  <a:pt x="672081" y="884612"/>
                </a:lnTo>
                <a:lnTo>
                  <a:pt x="722127" y="922045"/>
                </a:lnTo>
                <a:lnTo>
                  <a:pt x="773645" y="964740"/>
                </a:lnTo>
                <a:lnTo>
                  <a:pt x="826441" y="1011711"/>
                </a:lnTo>
                <a:lnTo>
                  <a:pt x="880325" y="1061970"/>
                </a:lnTo>
                <a:lnTo>
                  <a:pt x="935103" y="1114532"/>
                </a:lnTo>
                <a:lnTo>
                  <a:pt x="990584" y="1168409"/>
                </a:lnTo>
                <a:lnTo>
                  <a:pt x="1046575" y="1222615"/>
                </a:lnTo>
                <a:lnTo>
                  <a:pt x="1102885" y="1276163"/>
                </a:lnTo>
                <a:lnTo>
                  <a:pt x="1159320" y="1328065"/>
                </a:lnTo>
                <a:lnTo>
                  <a:pt x="1215689" y="1377336"/>
                </a:lnTo>
                <a:lnTo>
                  <a:pt x="1271799" y="1422989"/>
                </a:lnTo>
                <a:lnTo>
                  <a:pt x="1327459" y="1464036"/>
                </a:lnTo>
                <a:lnTo>
                  <a:pt x="1382477" y="1499492"/>
                </a:lnTo>
                <a:lnTo>
                  <a:pt x="1438364" y="1533093"/>
                </a:lnTo>
                <a:lnTo>
                  <a:pt x="1496544" y="1568969"/>
                </a:lnTo>
                <a:lnTo>
                  <a:pt x="1556692" y="1606718"/>
                </a:lnTo>
                <a:lnTo>
                  <a:pt x="1618481" y="1645939"/>
                </a:lnTo>
                <a:lnTo>
                  <a:pt x="1681585" y="1686230"/>
                </a:lnTo>
                <a:lnTo>
                  <a:pt x="1745679" y="1727190"/>
                </a:lnTo>
                <a:lnTo>
                  <a:pt x="1810435" y="1768417"/>
                </a:lnTo>
                <a:lnTo>
                  <a:pt x="1875529" y="1809511"/>
                </a:lnTo>
                <a:lnTo>
                  <a:pt x="1940633" y="1850069"/>
                </a:lnTo>
                <a:lnTo>
                  <a:pt x="2005422" y="1889691"/>
                </a:lnTo>
                <a:lnTo>
                  <a:pt x="2069570" y="1927976"/>
                </a:lnTo>
                <a:lnTo>
                  <a:pt x="2132750" y="1964520"/>
                </a:lnTo>
                <a:lnTo>
                  <a:pt x="2194637" y="1998925"/>
                </a:lnTo>
                <a:lnTo>
                  <a:pt x="2254904" y="2030787"/>
                </a:lnTo>
                <a:lnTo>
                  <a:pt x="2313226" y="2059706"/>
                </a:lnTo>
                <a:lnTo>
                  <a:pt x="2369277" y="2085280"/>
                </a:lnTo>
                <a:lnTo>
                  <a:pt x="2422729" y="2107108"/>
                </a:lnTo>
                <a:lnTo>
                  <a:pt x="2473258" y="2124789"/>
                </a:lnTo>
                <a:lnTo>
                  <a:pt x="2520537" y="2137921"/>
                </a:lnTo>
                <a:lnTo>
                  <a:pt x="2564241" y="2146103"/>
                </a:lnTo>
                <a:lnTo>
                  <a:pt x="2604548" y="2149861"/>
                </a:lnTo>
                <a:lnTo>
                  <a:pt x="2641990" y="2150092"/>
                </a:lnTo>
                <a:lnTo>
                  <a:pt x="2676769" y="2146944"/>
                </a:lnTo>
                <a:lnTo>
                  <a:pt x="2739137" y="2131119"/>
                </a:lnTo>
                <a:lnTo>
                  <a:pt x="2793257" y="2103588"/>
                </a:lnTo>
                <a:lnTo>
                  <a:pt x="2840732" y="2065556"/>
                </a:lnTo>
                <a:lnTo>
                  <a:pt x="2883169" y="2018227"/>
                </a:lnTo>
                <a:lnTo>
                  <a:pt x="2922170" y="1962804"/>
                </a:lnTo>
                <a:lnTo>
                  <a:pt x="2959342" y="1900492"/>
                </a:lnTo>
                <a:lnTo>
                  <a:pt x="2977743" y="1867129"/>
                </a:lnTo>
                <a:lnTo>
                  <a:pt x="2996289" y="1832495"/>
                </a:lnTo>
                <a:lnTo>
                  <a:pt x="3015179" y="1796740"/>
                </a:lnTo>
                <a:lnTo>
                  <a:pt x="3034615" y="1760015"/>
                </a:lnTo>
                <a:lnTo>
                  <a:pt x="3054797" y="1722472"/>
                </a:lnTo>
                <a:lnTo>
                  <a:pt x="3074906" y="1682381"/>
                </a:lnTo>
                <a:lnTo>
                  <a:pt x="3094057" y="1638202"/>
                </a:lnTo>
                <a:lnTo>
                  <a:pt x="3112351" y="1590360"/>
                </a:lnTo>
                <a:lnTo>
                  <a:pt x="3129887" y="1539282"/>
                </a:lnTo>
                <a:lnTo>
                  <a:pt x="3146765" y="1485394"/>
                </a:lnTo>
                <a:lnTo>
                  <a:pt x="3163087" y="1429123"/>
                </a:lnTo>
                <a:lnTo>
                  <a:pt x="3178952" y="1370895"/>
                </a:lnTo>
                <a:lnTo>
                  <a:pt x="3194460" y="1311136"/>
                </a:lnTo>
                <a:lnTo>
                  <a:pt x="3209712" y="1250274"/>
                </a:lnTo>
                <a:lnTo>
                  <a:pt x="3224808" y="1188734"/>
                </a:lnTo>
                <a:lnTo>
                  <a:pt x="3239847" y="1126944"/>
                </a:lnTo>
                <a:lnTo>
                  <a:pt x="3254932" y="1065329"/>
                </a:lnTo>
                <a:lnTo>
                  <a:pt x="3270161" y="1004315"/>
                </a:lnTo>
                <a:lnTo>
                  <a:pt x="3285635" y="944331"/>
                </a:lnTo>
                <a:lnTo>
                  <a:pt x="3301454" y="885801"/>
                </a:lnTo>
                <a:lnTo>
                  <a:pt x="3317718" y="829152"/>
                </a:lnTo>
                <a:lnTo>
                  <a:pt x="3334529" y="774811"/>
                </a:lnTo>
                <a:lnTo>
                  <a:pt x="3351985" y="723205"/>
                </a:lnTo>
                <a:lnTo>
                  <a:pt x="3370187" y="674759"/>
                </a:lnTo>
                <a:lnTo>
                  <a:pt x="3389236" y="629900"/>
                </a:lnTo>
                <a:lnTo>
                  <a:pt x="3408810" y="586213"/>
                </a:lnTo>
                <a:lnTo>
                  <a:pt x="3428520" y="541279"/>
                </a:lnTo>
                <a:lnTo>
                  <a:pt x="3448391" y="495527"/>
                </a:lnTo>
                <a:lnTo>
                  <a:pt x="3468448" y="449382"/>
                </a:lnTo>
                <a:lnTo>
                  <a:pt x="3488717" y="403270"/>
                </a:lnTo>
                <a:lnTo>
                  <a:pt x="3509222" y="357618"/>
                </a:lnTo>
                <a:lnTo>
                  <a:pt x="3529988" y="312853"/>
                </a:lnTo>
                <a:lnTo>
                  <a:pt x="3551041" y="269400"/>
                </a:lnTo>
                <a:lnTo>
                  <a:pt x="3572406" y="227687"/>
                </a:lnTo>
                <a:lnTo>
                  <a:pt x="3594108" y="188138"/>
                </a:lnTo>
                <a:lnTo>
                  <a:pt x="3616173" y="151182"/>
                </a:lnTo>
                <a:lnTo>
                  <a:pt x="3638624" y="117244"/>
                </a:lnTo>
                <a:lnTo>
                  <a:pt x="3661488" y="86750"/>
                </a:lnTo>
                <a:lnTo>
                  <a:pt x="3708554" y="37802"/>
                </a:lnTo>
                <a:lnTo>
                  <a:pt x="3757571" y="7748"/>
                </a:lnTo>
                <a:lnTo>
                  <a:pt x="3808741" y="0"/>
                </a:lnTo>
                <a:lnTo>
                  <a:pt x="3835197" y="5556"/>
                </a:lnTo>
                <a:lnTo>
                  <a:pt x="3887897" y="31526"/>
                </a:lnTo>
                <a:lnTo>
                  <a:pt x="3939728" y="73702"/>
                </a:lnTo>
                <a:lnTo>
                  <a:pt x="3991826" y="132018"/>
                </a:lnTo>
                <a:lnTo>
                  <a:pt x="4018330" y="167208"/>
                </a:lnTo>
                <a:lnTo>
                  <a:pt x="4045328" y="206408"/>
                </a:lnTo>
                <a:lnTo>
                  <a:pt x="4072962" y="249610"/>
                </a:lnTo>
                <a:lnTo>
                  <a:pt x="4101373" y="296806"/>
                </a:lnTo>
                <a:lnTo>
                  <a:pt x="4130704" y="347988"/>
                </a:lnTo>
                <a:lnTo>
                  <a:pt x="4161097" y="403146"/>
                </a:lnTo>
                <a:lnTo>
                  <a:pt x="4192695" y="462274"/>
                </a:lnTo>
                <a:lnTo>
                  <a:pt x="4225639" y="525362"/>
                </a:lnTo>
                <a:lnTo>
                  <a:pt x="4260072" y="592403"/>
                </a:lnTo>
                <a:lnTo>
                  <a:pt x="4296135" y="663388"/>
                </a:lnTo>
                <a:lnTo>
                  <a:pt x="4333972" y="738310"/>
                </a:lnTo>
                <a:lnTo>
                  <a:pt x="4373724" y="817158"/>
                </a:lnTo>
                <a:lnTo>
                  <a:pt x="4415533" y="899927"/>
                </a:lnTo>
                <a:lnTo>
                  <a:pt x="4459542" y="986606"/>
                </a:lnTo>
                <a:lnTo>
                  <a:pt x="4507459" y="1082142"/>
                </a:lnTo>
                <a:lnTo>
                  <a:pt x="4560465" y="1190450"/>
                </a:lnTo>
                <a:lnTo>
                  <a:pt x="4617908" y="1309973"/>
                </a:lnTo>
                <a:lnTo>
                  <a:pt x="4679135" y="1439157"/>
                </a:lnTo>
                <a:lnTo>
                  <a:pt x="4743495" y="1576446"/>
                </a:lnTo>
                <a:lnTo>
                  <a:pt x="4810335" y="1720285"/>
                </a:lnTo>
                <a:lnTo>
                  <a:pt x="4879002" y="1869119"/>
                </a:lnTo>
                <a:lnTo>
                  <a:pt x="4948846" y="2021393"/>
                </a:lnTo>
                <a:lnTo>
                  <a:pt x="5019213" y="2175551"/>
                </a:lnTo>
                <a:lnTo>
                  <a:pt x="5089452" y="2330038"/>
                </a:lnTo>
                <a:lnTo>
                  <a:pt x="5158910" y="2483299"/>
                </a:lnTo>
                <a:lnTo>
                  <a:pt x="5226936" y="2633778"/>
                </a:lnTo>
                <a:lnTo>
                  <a:pt x="5292876" y="2779920"/>
                </a:lnTo>
                <a:lnTo>
                  <a:pt x="5356080" y="2920171"/>
                </a:lnTo>
                <a:lnTo>
                  <a:pt x="5415895" y="3052974"/>
                </a:lnTo>
                <a:lnTo>
                  <a:pt x="5471668" y="3176775"/>
                </a:lnTo>
                <a:lnTo>
                  <a:pt x="5522748" y="3290018"/>
                </a:lnTo>
                <a:lnTo>
                  <a:pt x="5568482" y="3391147"/>
                </a:lnTo>
                <a:lnTo>
                  <a:pt x="5608218" y="3478609"/>
                </a:lnTo>
                <a:lnTo>
                  <a:pt x="5641305" y="3550847"/>
                </a:lnTo>
              </a:path>
            </a:pathLst>
          </a:custGeom>
          <a:ln w="76200">
            <a:solidFill>
              <a:srgbClr val="3C7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AE3629-12E8-4D24-A6EF-92B3F96C5217}"/>
              </a:ext>
            </a:extLst>
          </p:cNvPr>
          <p:cNvSpPr/>
          <p:nvPr/>
        </p:nvSpPr>
        <p:spPr>
          <a:xfrm>
            <a:off x="2716507" y="5055640"/>
            <a:ext cx="6756400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5840" y="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563FCED-9542-4B76-8926-9F580E90D20E}"/>
              </a:ext>
            </a:extLst>
          </p:cNvPr>
          <p:cNvSpPr/>
          <p:nvPr/>
        </p:nvSpPr>
        <p:spPr>
          <a:xfrm>
            <a:off x="6094422" y="1544876"/>
            <a:ext cx="0" cy="3759200"/>
          </a:xfrm>
          <a:custGeom>
            <a:avLst/>
            <a:gdLst/>
            <a:ahLst/>
            <a:cxnLst/>
            <a:rect l="l" t="t" r="r" b="b"/>
            <a:pathLst>
              <a:path h="3759200">
                <a:moveTo>
                  <a:pt x="0" y="0"/>
                </a:moveTo>
                <a:lnTo>
                  <a:pt x="1" y="375902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1B15D5-51D6-4545-8C39-1206050878BA}"/>
              </a:ext>
            </a:extLst>
          </p:cNvPr>
          <p:cNvSpPr/>
          <p:nvPr/>
        </p:nvSpPr>
        <p:spPr>
          <a:xfrm>
            <a:off x="3296130" y="433359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2" y="13067"/>
                </a:lnTo>
                <a:lnTo>
                  <a:pt x="138533" y="28611"/>
                </a:lnTo>
                <a:lnTo>
                  <a:pt x="104946" y="49457"/>
                </a:lnTo>
                <a:lnTo>
                  <a:pt x="75078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8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4" y="356109"/>
                </a:lnTo>
                <a:lnTo>
                  <a:pt x="38404" y="391357"/>
                </a:lnTo>
                <a:lnTo>
                  <a:pt x="61704" y="423151"/>
                </a:lnTo>
                <a:lnTo>
                  <a:pt x="89514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3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1"/>
                </a:lnTo>
                <a:lnTo>
                  <a:pt x="391357" y="474261"/>
                </a:lnTo>
                <a:lnTo>
                  <a:pt x="423151" y="450961"/>
                </a:lnTo>
                <a:lnTo>
                  <a:pt x="450961" y="423151"/>
                </a:lnTo>
                <a:lnTo>
                  <a:pt x="474261" y="391357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2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3"/>
                </a:lnTo>
                <a:lnTo>
                  <a:pt x="423151" y="61703"/>
                </a:lnTo>
                <a:lnTo>
                  <a:pt x="391357" y="38404"/>
                </a:lnTo>
                <a:lnTo>
                  <a:pt x="356109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D6C0E23-90B0-4F70-821F-37C42D448A08}"/>
              </a:ext>
            </a:extLst>
          </p:cNvPr>
          <p:cNvSpPr/>
          <p:nvPr/>
        </p:nvSpPr>
        <p:spPr>
          <a:xfrm>
            <a:off x="3296130" y="433359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1A0B72F-A004-4B30-B7E3-F262E22C914D}"/>
              </a:ext>
            </a:extLst>
          </p:cNvPr>
          <p:cNvSpPr/>
          <p:nvPr/>
        </p:nvSpPr>
        <p:spPr>
          <a:xfrm>
            <a:off x="4591668" y="297194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1" y="13068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8"/>
                </a:lnTo>
                <a:lnTo>
                  <a:pt x="49457" y="104946"/>
                </a:lnTo>
                <a:lnTo>
                  <a:pt x="28611" y="138533"/>
                </a:lnTo>
                <a:lnTo>
                  <a:pt x="13067" y="175312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8"/>
                </a:lnTo>
                <a:lnTo>
                  <a:pt x="61703" y="423152"/>
                </a:lnTo>
                <a:lnTo>
                  <a:pt x="89513" y="450962"/>
                </a:lnTo>
                <a:lnTo>
                  <a:pt x="121307" y="474261"/>
                </a:lnTo>
                <a:lnTo>
                  <a:pt x="156556" y="492522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2"/>
                </a:lnTo>
                <a:lnTo>
                  <a:pt x="391357" y="474261"/>
                </a:lnTo>
                <a:lnTo>
                  <a:pt x="423151" y="450962"/>
                </a:lnTo>
                <a:lnTo>
                  <a:pt x="450961" y="423152"/>
                </a:lnTo>
                <a:lnTo>
                  <a:pt x="474261" y="391358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3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4"/>
                </a:lnTo>
                <a:lnTo>
                  <a:pt x="423151" y="61704"/>
                </a:lnTo>
                <a:lnTo>
                  <a:pt x="391357" y="38404"/>
                </a:lnTo>
                <a:lnTo>
                  <a:pt x="356109" y="20144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40E5A11-1C67-4034-9E0E-80F94E5EFA70}"/>
              </a:ext>
            </a:extLst>
          </p:cNvPr>
          <p:cNvSpPr/>
          <p:nvPr/>
        </p:nvSpPr>
        <p:spPr>
          <a:xfrm>
            <a:off x="4591668" y="297194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73D9774-5F51-463D-BE20-EF465D5FF975}"/>
              </a:ext>
            </a:extLst>
          </p:cNvPr>
          <p:cNvSpPr/>
          <p:nvPr/>
        </p:nvSpPr>
        <p:spPr>
          <a:xfrm>
            <a:off x="7616944" y="245931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256332" y="0"/>
                </a:moveTo>
                <a:lnTo>
                  <a:pt x="214754" y="3354"/>
                </a:lnTo>
                <a:lnTo>
                  <a:pt x="175311" y="13067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7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7"/>
                </a:lnTo>
                <a:lnTo>
                  <a:pt x="61703" y="423151"/>
                </a:lnTo>
                <a:lnTo>
                  <a:pt x="89513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1"/>
                </a:lnTo>
                <a:lnTo>
                  <a:pt x="391357" y="474261"/>
                </a:lnTo>
                <a:lnTo>
                  <a:pt x="423151" y="450961"/>
                </a:lnTo>
                <a:lnTo>
                  <a:pt x="450961" y="423151"/>
                </a:lnTo>
                <a:lnTo>
                  <a:pt x="474261" y="391357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2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3"/>
                </a:lnTo>
                <a:lnTo>
                  <a:pt x="423151" y="61703"/>
                </a:lnTo>
                <a:lnTo>
                  <a:pt x="391357" y="38404"/>
                </a:lnTo>
                <a:lnTo>
                  <a:pt x="356109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782C710-11BD-4C0D-BF7C-33CBC848A1BA}"/>
              </a:ext>
            </a:extLst>
          </p:cNvPr>
          <p:cNvSpPr/>
          <p:nvPr/>
        </p:nvSpPr>
        <p:spPr>
          <a:xfrm>
            <a:off x="7616944" y="245931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B274B00-6043-4D4D-B92C-47361177DD5F}"/>
              </a:ext>
            </a:extLst>
          </p:cNvPr>
          <p:cNvSpPr/>
          <p:nvPr/>
        </p:nvSpPr>
        <p:spPr>
          <a:xfrm>
            <a:off x="6242596" y="3167970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2" y="13068"/>
                </a:lnTo>
                <a:lnTo>
                  <a:pt x="138533" y="28611"/>
                </a:lnTo>
                <a:lnTo>
                  <a:pt x="104946" y="49457"/>
                </a:lnTo>
                <a:lnTo>
                  <a:pt x="75078" y="75078"/>
                </a:lnTo>
                <a:lnTo>
                  <a:pt x="49457" y="104946"/>
                </a:lnTo>
                <a:lnTo>
                  <a:pt x="28611" y="138533"/>
                </a:lnTo>
                <a:lnTo>
                  <a:pt x="13068" y="175312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4" y="356109"/>
                </a:lnTo>
                <a:lnTo>
                  <a:pt x="38404" y="391358"/>
                </a:lnTo>
                <a:lnTo>
                  <a:pt x="61704" y="423152"/>
                </a:lnTo>
                <a:lnTo>
                  <a:pt x="89514" y="450962"/>
                </a:lnTo>
                <a:lnTo>
                  <a:pt x="121307" y="474261"/>
                </a:lnTo>
                <a:lnTo>
                  <a:pt x="156556" y="492522"/>
                </a:lnTo>
                <a:lnTo>
                  <a:pt x="194733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2"/>
                </a:lnTo>
                <a:lnTo>
                  <a:pt x="391358" y="474261"/>
                </a:lnTo>
                <a:lnTo>
                  <a:pt x="423152" y="450962"/>
                </a:lnTo>
                <a:lnTo>
                  <a:pt x="450962" y="423152"/>
                </a:lnTo>
                <a:lnTo>
                  <a:pt x="474261" y="391358"/>
                </a:lnTo>
                <a:lnTo>
                  <a:pt x="492522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3"/>
                </a:lnTo>
                <a:lnTo>
                  <a:pt x="492522" y="156556"/>
                </a:lnTo>
                <a:lnTo>
                  <a:pt x="474261" y="121307"/>
                </a:lnTo>
                <a:lnTo>
                  <a:pt x="450962" y="89514"/>
                </a:lnTo>
                <a:lnTo>
                  <a:pt x="423152" y="61704"/>
                </a:lnTo>
                <a:lnTo>
                  <a:pt x="391358" y="38404"/>
                </a:lnTo>
                <a:lnTo>
                  <a:pt x="356109" y="20144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B97846A-8BE6-4561-907B-72BAA0ECB708}"/>
              </a:ext>
            </a:extLst>
          </p:cNvPr>
          <p:cNvSpPr/>
          <p:nvPr/>
        </p:nvSpPr>
        <p:spPr>
          <a:xfrm>
            <a:off x="6242596" y="3167970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E47F10C-B04E-4203-9162-11B0E04B4B4F}"/>
              </a:ext>
            </a:extLst>
          </p:cNvPr>
          <p:cNvSpPr/>
          <p:nvPr/>
        </p:nvSpPr>
        <p:spPr>
          <a:xfrm>
            <a:off x="6599365" y="214914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256332" y="0"/>
                </a:moveTo>
                <a:lnTo>
                  <a:pt x="214754" y="3354"/>
                </a:lnTo>
                <a:lnTo>
                  <a:pt x="175311" y="13067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7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7"/>
                </a:lnTo>
                <a:lnTo>
                  <a:pt x="61703" y="423151"/>
                </a:lnTo>
                <a:lnTo>
                  <a:pt x="89513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8" y="492521"/>
                </a:lnTo>
                <a:lnTo>
                  <a:pt x="391357" y="474261"/>
                </a:lnTo>
                <a:lnTo>
                  <a:pt x="423150" y="450961"/>
                </a:lnTo>
                <a:lnTo>
                  <a:pt x="450961" y="423151"/>
                </a:lnTo>
                <a:lnTo>
                  <a:pt x="474260" y="391357"/>
                </a:lnTo>
                <a:lnTo>
                  <a:pt x="492520" y="356109"/>
                </a:lnTo>
                <a:lnTo>
                  <a:pt x="505215" y="317932"/>
                </a:lnTo>
                <a:lnTo>
                  <a:pt x="511814" y="277356"/>
                </a:lnTo>
                <a:lnTo>
                  <a:pt x="512664" y="256332"/>
                </a:lnTo>
                <a:lnTo>
                  <a:pt x="511814" y="235309"/>
                </a:lnTo>
                <a:lnTo>
                  <a:pt x="505215" y="194732"/>
                </a:lnTo>
                <a:lnTo>
                  <a:pt x="492520" y="156556"/>
                </a:lnTo>
                <a:lnTo>
                  <a:pt x="474260" y="121307"/>
                </a:lnTo>
                <a:lnTo>
                  <a:pt x="450961" y="89513"/>
                </a:lnTo>
                <a:lnTo>
                  <a:pt x="423150" y="61703"/>
                </a:lnTo>
                <a:lnTo>
                  <a:pt x="391357" y="38404"/>
                </a:lnTo>
                <a:lnTo>
                  <a:pt x="356108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3AC78D8-B060-42CA-BC71-DF0305659F7A}"/>
              </a:ext>
            </a:extLst>
          </p:cNvPr>
          <p:cNvSpPr/>
          <p:nvPr/>
        </p:nvSpPr>
        <p:spPr>
          <a:xfrm>
            <a:off x="6599365" y="214914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D586FFF-0B29-44EB-B4EC-B04ED1B0D5E8}"/>
              </a:ext>
            </a:extLst>
          </p:cNvPr>
          <p:cNvSpPr txBox="1"/>
          <p:nvPr/>
        </p:nvSpPr>
        <p:spPr>
          <a:xfrm>
            <a:off x="2043029" y="4902904"/>
            <a:ext cx="7138670" cy="1376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  <a:p>
            <a:pPr marL="641985" marR="5080">
              <a:lnSpc>
                <a:spcPts val="3329"/>
              </a:lnSpc>
              <a:spcBef>
                <a:spcPts val="425"/>
              </a:spcBef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f</a:t>
            </a:r>
            <a:r>
              <a:rPr sz="2775" baseline="-19519" dirty="0">
                <a:latin typeface="Calibri"/>
                <a:cs typeface="Calibri"/>
              </a:rPr>
              <a:t>1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a 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ly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f</a:t>
            </a:r>
            <a:r>
              <a:rPr sz="2775" baseline="-19519" dirty="0">
                <a:latin typeface="Calibri"/>
                <a:cs typeface="Calibri"/>
              </a:rPr>
              <a:t>2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4FCF75A-C125-49C1-A5BC-93AB8B99678B}"/>
              </a:ext>
            </a:extLst>
          </p:cNvPr>
          <p:cNvSpPr txBox="1"/>
          <p:nvPr/>
        </p:nvSpPr>
        <p:spPr>
          <a:xfrm>
            <a:off x="5627663" y="1593132"/>
            <a:ext cx="2095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BFDEB1F-D9B6-4B94-AA01-283B23D8F172}"/>
              </a:ext>
            </a:extLst>
          </p:cNvPr>
          <p:cNvSpPr txBox="1"/>
          <p:nvPr/>
        </p:nvSpPr>
        <p:spPr>
          <a:xfrm>
            <a:off x="8824365" y="1339764"/>
            <a:ext cx="29146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38761D"/>
                </a:solidFill>
                <a:latin typeface="Calibri"/>
                <a:cs typeface="Calibri"/>
              </a:rPr>
              <a:t>f</a:t>
            </a:r>
            <a:r>
              <a:rPr sz="3150" b="1" spc="15" baseline="-19841" dirty="0">
                <a:solidFill>
                  <a:srgbClr val="38761D"/>
                </a:solidFill>
                <a:latin typeface="Calibri"/>
                <a:cs typeface="Calibri"/>
              </a:rPr>
              <a:t>2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A4B6EA5-BEBE-4078-8B9D-47CE2F81B629}"/>
              </a:ext>
            </a:extLst>
          </p:cNvPr>
          <p:cNvSpPr txBox="1"/>
          <p:nvPr/>
        </p:nvSpPr>
        <p:spPr>
          <a:xfrm>
            <a:off x="7162563" y="1147649"/>
            <a:ext cx="29146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3150" b="1" spc="15" baseline="-1984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2" name="object 27">
            <a:extLst>
              <a:ext uri="{FF2B5EF4-FFF2-40B4-BE49-F238E27FC236}">
                <a16:creationId xmlns:a16="http://schemas.microsoft.com/office/drawing/2014/main" id="{540EFC1D-F634-4C73-B83B-3CBC1C8D7820}"/>
              </a:ext>
            </a:extLst>
          </p:cNvPr>
          <p:cNvSpPr txBox="1"/>
          <p:nvPr/>
        </p:nvSpPr>
        <p:spPr>
          <a:xfrm>
            <a:off x="9039499" y="3238582"/>
            <a:ext cx="2797175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i="1" spc="-5" dirty="0">
                <a:latin typeface="Calibri"/>
                <a:cs typeface="Calibri"/>
              </a:rPr>
              <a:t>F</a:t>
            </a:r>
            <a:r>
              <a:rPr sz="1800" i="1" dirty="0">
                <a:latin typeface="Calibri"/>
                <a:cs typeface="Calibri"/>
              </a:rPr>
              <a:t>1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i</a:t>
            </a:r>
            <a:r>
              <a:rPr sz="1800" i="1" dirty="0">
                <a:latin typeface="Calibri"/>
                <a:cs typeface="Calibri"/>
              </a:rPr>
              <a:t>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no</a:t>
            </a:r>
            <a:r>
              <a:rPr sz="1800" i="1" spc="-10" dirty="0">
                <a:latin typeface="Calibri"/>
                <a:cs typeface="Calibri"/>
              </a:rPr>
              <a:t>t</a:t>
            </a:r>
            <a:r>
              <a:rPr sz="1800" i="1" dirty="0">
                <a:latin typeface="Calibri"/>
                <a:cs typeface="Calibri"/>
              </a:rPr>
              <a:t> a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li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10" dirty="0">
                <a:latin typeface="Calibri"/>
                <a:cs typeface="Calibri"/>
              </a:rPr>
              <a:t>r</a:t>
            </a:r>
            <a:r>
              <a:rPr sz="1800" i="1" dirty="0">
                <a:latin typeface="Calibri"/>
                <a:cs typeface="Calibri"/>
              </a:rPr>
              <a:t> mod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spc="-5" dirty="0">
                <a:latin typeface="Calibri"/>
                <a:cs typeface="Calibri"/>
              </a:rPr>
              <a:t>l;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c</a:t>
            </a:r>
            <a:r>
              <a:rPr sz="1800" i="1" dirty="0">
                <a:latin typeface="Calibri"/>
                <a:cs typeface="Calibri"/>
              </a:rPr>
              <a:t>ou</a:t>
            </a:r>
            <a:r>
              <a:rPr sz="1800" i="1" spc="-5" dirty="0">
                <a:latin typeface="Calibri"/>
                <a:cs typeface="Calibri"/>
              </a:rPr>
              <a:t>l</a:t>
            </a:r>
            <a:r>
              <a:rPr sz="1800" i="1" dirty="0">
                <a:latin typeface="Calibri"/>
                <a:cs typeface="Calibri"/>
              </a:rPr>
              <a:t>d </a:t>
            </a:r>
            <a:r>
              <a:rPr sz="1800" i="1" spc="-5" dirty="0">
                <a:latin typeface="Calibri"/>
                <a:cs typeface="Calibri"/>
              </a:rPr>
              <a:t>b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p</a:t>
            </a:r>
            <a:r>
              <a:rPr sz="1800" i="1" dirty="0">
                <a:latin typeface="Calibri"/>
                <a:cs typeface="Calibri"/>
              </a:rPr>
              <a:t>o</a:t>
            </a:r>
            <a:r>
              <a:rPr sz="1800" i="1" spc="-5" dirty="0">
                <a:latin typeface="Calibri"/>
                <a:cs typeface="Calibri"/>
              </a:rPr>
              <a:t>l</a:t>
            </a:r>
            <a:r>
              <a:rPr sz="1800" i="1" spc="-10" dirty="0">
                <a:latin typeface="Calibri"/>
                <a:cs typeface="Calibri"/>
              </a:rPr>
              <a:t>y</a:t>
            </a:r>
            <a:r>
              <a:rPr sz="1800" i="1" spc="-5" dirty="0">
                <a:latin typeface="Calibri"/>
                <a:cs typeface="Calibri"/>
              </a:rPr>
              <a:t>n</a:t>
            </a:r>
            <a:r>
              <a:rPr sz="1800" i="1" dirty="0">
                <a:latin typeface="Calibri"/>
                <a:cs typeface="Calibri"/>
              </a:rPr>
              <a:t>om</a:t>
            </a:r>
            <a:r>
              <a:rPr sz="1800" i="1" spc="-5" dirty="0">
                <a:latin typeface="Calibri"/>
                <a:cs typeface="Calibri"/>
              </a:rPr>
              <a:t>ia</a:t>
            </a:r>
            <a:r>
              <a:rPr sz="1800" i="1" dirty="0">
                <a:latin typeface="Calibri"/>
                <a:cs typeface="Calibri"/>
              </a:rPr>
              <a:t>l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r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spc="-5" dirty="0">
                <a:latin typeface="Calibri"/>
                <a:cs typeface="Calibri"/>
              </a:rPr>
              <a:t>g</a:t>
            </a:r>
            <a:r>
              <a:rPr sz="1800" i="1" spc="-15" dirty="0">
                <a:latin typeface="Calibri"/>
                <a:cs typeface="Calibri"/>
              </a:rPr>
              <a:t>r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spc="-5" dirty="0">
                <a:latin typeface="Calibri"/>
                <a:cs typeface="Calibri"/>
              </a:rPr>
              <a:t>ssi</a:t>
            </a:r>
            <a:r>
              <a:rPr sz="1800" i="1" dirty="0">
                <a:latin typeface="Calibri"/>
                <a:cs typeface="Calibri"/>
              </a:rPr>
              <a:t>o</a:t>
            </a:r>
            <a:r>
              <a:rPr sz="1800" i="1" spc="-5" dirty="0">
                <a:latin typeface="Calibri"/>
                <a:cs typeface="Calibri"/>
              </a:rPr>
              <a:t>n,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e</a:t>
            </a:r>
            <a:r>
              <a:rPr sz="1800" i="1" spc="-35" dirty="0">
                <a:latin typeface="Calibri"/>
                <a:cs typeface="Calibri"/>
              </a:rPr>
              <a:t>t</a:t>
            </a:r>
            <a:r>
              <a:rPr sz="1800" i="1" dirty="0">
                <a:latin typeface="Calibri"/>
                <a:cs typeface="Calibri"/>
              </a:rPr>
              <a:t>c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7853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2BF178-D765-43E6-A98F-42E23D80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AE9AE50-3BF2-4C48-8111-D24B80E36670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 dirty="0"/>
              <a:t>R</a:t>
            </a:r>
            <a:r>
              <a:rPr lang="en-US" dirty="0"/>
              <a:t>e</a:t>
            </a:r>
            <a:r>
              <a:rPr lang="en-US" spc="-20" dirty="0"/>
              <a:t>g</a:t>
            </a:r>
            <a:r>
              <a:rPr lang="en-US" spc="-30" dirty="0"/>
              <a:t>u</a:t>
            </a:r>
            <a:r>
              <a:rPr lang="en-US" spc="-10" dirty="0"/>
              <a:t>la</a:t>
            </a:r>
            <a:r>
              <a:rPr lang="en-US" spc="-20" dirty="0"/>
              <a:t>r</a:t>
            </a:r>
            <a:r>
              <a:rPr lang="en-US" spc="-5" dirty="0"/>
              <a:t>i</a:t>
            </a:r>
            <a:r>
              <a:rPr lang="en-US" spc="-95" dirty="0"/>
              <a:t>z</a:t>
            </a:r>
            <a:r>
              <a:rPr lang="en-US" dirty="0"/>
              <a:t>a</a:t>
            </a:r>
            <a:r>
              <a:rPr lang="en-US" spc="-20" dirty="0"/>
              <a:t>t</a:t>
            </a:r>
            <a:r>
              <a:rPr lang="en-US" spc="-5" dirty="0"/>
              <a:t>i</a:t>
            </a:r>
            <a:r>
              <a:rPr lang="en-US" dirty="0"/>
              <a:t>o</a:t>
            </a:r>
            <a:r>
              <a:rPr lang="en-US" spc="-30" dirty="0"/>
              <a:t>n</a:t>
            </a:r>
            <a:r>
              <a:rPr lang="en-US" spc="-15" dirty="0"/>
              <a:t>:</a:t>
            </a:r>
            <a:r>
              <a:rPr lang="en-US" spc="-10" dirty="0"/>
              <a:t> </a:t>
            </a:r>
            <a:r>
              <a:rPr lang="en-US" spc="-60" dirty="0"/>
              <a:t>P</a:t>
            </a:r>
            <a:r>
              <a:rPr lang="en-US" spc="-75" dirty="0"/>
              <a:t>r</a:t>
            </a:r>
            <a:r>
              <a:rPr lang="en-US" spc="-40" dirty="0"/>
              <a:t>e</a:t>
            </a:r>
            <a:r>
              <a:rPr lang="en-US" spc="-130" dirty="0"/>
              <a:t>f</a:t>
            </a:r>
            <a:r>
              <a:rPr lang="en-US" dirty="0"/>
              <a:t>e</a:t>
            </a:r>
            <a:r>
              <a:rPr lang="en-US" spc="-15" dirty="0"/>
              <a:t>r</a:t>
            </a:r>
            <a:r>
              <a:rPr lang="en-US" spc="-10" dirty="0"/>
              <a:t> </a:t>
            </a:r>
            <a:r>
              <a:rPr lang="en-US" spc="-20" dirty="0"/>
              <a:t>S</a:t>
            </a:r>
            <a:r>
              <a:rPr lang="en-US" spc="-5" dirty="0"/>
              <a:t>im</a:t>
            </a:r>
            <a:r>
              <a:rPr lang="en-US" spc="-30" dirty="0"/>
              <a:t>p</a:t>
            </a:r>
            <a:r>
              <a:rPr lang="en-US" spc="-5" dirty="0"/>
              <a:t>l</a:t>
            </a:r>
            <a:r>
              <a:rPr lang="en-US" dirty="0"/>
              <a:t>e</a:t>
            </a:r>
            <a:r>
              <a:rPr lang="en-US" spc="-15" dirty="0"/>
              <a:t>r</a:t>
            </a:r>
            <a:r>
              <a:rPr lang="en-US" spc="-10" dirty="0"/>
              <a:t> </a:t>
            </a:r>
            <a:r>
              <a:rPr lang="en-US" spc="-40" dirty="0"/>
              <a:t>M</a:t>
            </a:r>
            <a:r>
              <a:rPr lang="en-US" dirty="0"/>
              <a:t>o</a:t>
            </a:r>
            <a:r>
              <a:rPr lang="en-US" spc="-30" dirty="0"/>
              <a:t>d</a:t>
            </a:r>
            <a:r>
              <a:rPr lang="en-US" dirty="0"/>
              <a:t>e</a:t>
            </a:r>
            <a:r>
              <a:rPr lang="en-US" spc="-5" dirty="0"/>
              <a:t>l</a:t>
            </a:r>
            <a:r>
              <a:rPr lang="en-US" spc="-20" dirty="0"/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185AC2C-B629-4AB0-A545-1CD708847984}"/>
              </a:ext>
            </a:extLst>
          </p:cNvPr>
          <p:cNvSpPr/>
          <p:nvPr/>
        </p:nvSpPr>
        <p:spPr>
          <a:xfrm>
            <a:off x="2994788" y="2038267"/>
            <a:ext cx="6014085" cy="2533650"/>
          </a:xfrm>
          <a:custGeom>
            <a:avLst/>
            <a:gdLst/>
            <a:ahLst/>
            <a:cxnLst/>
            <a:rect l="l" t="t" r="r" b="b"/>
            <a:pathLst>
              <a:path w="6014084" h="2533650">
                <a:moveTo>
                  <a:pt x="0" y="2533340"/>
                </a:moveTo>
                <a:lnTo>
                  <a:pt x="6014033" y="0"/>
                </a:lnTo>
              </a:path>
            </a:pathLst>
          </a:custGeom>
          <a:ln w="76200">
            <a:solidFill>
              <a:srgbClr val="3876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EFFED11-4DCF-4762-BF47-E24C304C5F38}"/>
              </a:ext>
            </a:extLst>
          </p:cNvPr>
          <p:cNvSpPr/>
          <p:nvPr/>
        </p:nvSpPr>
        <p:spPr>
          <a:xfrm>
            <a:off x="3474577" y="1740006"/>
            <a:ext cx="5641340" cy="3573145"/>
          </a:xfrm>
          <a:custGeom>
            <a:avLst/>
            <a:gdLst/>
            <a:ahLst/>
            <a:cxnLst/>
            <a:rect l="l" t="t" r="r" b="b"/>
            <a:pathLst>
              <a:path w="5641340" h="3573145">
                <a:moveTo>
                  <a:pt x="0" y="3573114"/>
                </a:moveTo>
                <a:lnTo>
                  <a:pt x="2873" y="3534948"/>
                </a:lnTo>
                <a:lnTo>
                  <a:pt x="5170" y="3493017"/>
                </a:lnTo>
                <a:lnTo>
                  <a:pt x="7426" y="3445782"/>
                </a:lnTo>
                <a:lnTo>
                  <a:pt x="8704" y="3419695"/>
                </a:lnTo>
                <a:lnTo>
                  <a:pt x="11899" y="3361617"/>
                </a:lnTo>
                <a:lnTo>
                  <a:pt x="16387" y="3294387"/>
                </a:lnTo>
                <a:lnTo>
                  <a:pt x="22703" y="3216465"/>
                </a:lnTo>
                <a:lnTo>
                  <a:pt x="26714" y="3173013"/>
                </a:lnTo>
                <a:lnTo>
                  <a:pt x="31382" y="3126311"/>
                </a:lnTo>
                <a:lnTo>
                  <a:pt x="36775" y="3076166"/>
                </a:lnTo>
                <a:lnTo>
                  <a:pt x="42959" y="3022386"/>
                </a:lnTo>
                <a:lnTo>
                  <a:pt x="50001" y="2964778"/>
                </a:lnTo>
                <a:lnTo>
                  <a:pt x="57967" y="2903151"/>
                </a:lnTo>
                <a:lnTo>
                  <a:pt x="66925" y="2837311"/>
                </a:lnTo>
                <a:lnTo>
                  <a:pt x="76178" y="2763132"/>
                </a:lnTo>
                <a:lnTo>
                  <a:pt x="85097" y="2677588"/>
                </a:lnTo>
                <a:lnTo>
                  <a:pt x="93850" y="2582133"/>
                </a:lnTo>
                <a:lnTo>
                  <a:pt x="102603" y="2478222"/>
                </a:lnTo>
                <a:lnTo>
                  <a:pt x="111524" y="2367310"/>
                </a:lnTo>
                <a:lnTo>
                  <a:pt x="120779" y="2250852"/>
                </a:lnTo>
                <a:lnTo>
                  <a:pt x="130536" y="2130303"/>
                </a:lnTo>
                <a:lnTo>
                  <a:pt x="140962" y="2007117"/>
                </a:lnTo>
                <a:lnTo>
                  <a:pt x="152225" y="1882750"/>
                </a:lnTo>
                <a:lnTo>
                  <a:pt x="164490" y="1758655"/>
                </a:lnTo>
                <a:lnTo>
                  <a:pt x="177926" y="1636289"/>
                </a:lnTo>
                <a:lnTo>
                  <a:pt x="192700" y="1517107"/>
                </a:lnTo>
                <a:lnTo>
                  <a:pt x="208978" y="1402562"/>
                </a:lnTo>
                <a:lnTo>
                  <a:pt x="226928" y="1294109"/>
                </a:lnTo>
                <a:lnTo>
                  <a:pt x="246717" y="1193205"/>
                </a:lnTo>
                <a:lnTo>
                  <a:pt x="268512" y="1101303"/>
                </a:lnTo>
                <a:lnTo>
                  <a:pt x="292481" y="1019858"/>
                </a:lnTo>
                <a:lnTo>
                  <a:pt x="318790" y="950326"/>
                </a:lnTo>
                <a:lnTo>
                  <a:pt x="347606" y="894161"/>
                </a:lnTo>
                <a:lnTo>
                  <a:pt x="379097" y="852818"/>
                </a:lnTo>
                <a:lnTo>
                  <a:pt x="413463" y="825785"/>
                </a:lnTo>
                <a:lnTo>
                  <a:pt x="450645" y="810921"/>
                </a:lnTo>
                <a:lnTo>
                  <a:pt x="490452" y="807240"/>
                </a:lnTo>
                <a:lnTo>
                  <a:pt x="532692" y="813756"/>
                </a:lnTo>
                <a:lnTo>
                  <a:pt x="577171" y="829481"/>
                </a:lnTo>
                <a:lnTo>
                  <a:pt x="623698" y="853429"/>
                </a:lnTo>
                <a:lnTo>
                  <a:pt x="672081" y="884612"/>
                </a:lnTo>
                <a:lnTo>
                  <a:pt x="722127" y="922045"/>
                </a:lnTo>
                <a:lnTo>
                  <a:pt x="773645" y="964740"/>
                </a:lnTo>
                <a:lnTo>
                  <a:pt x="826441" y="1011711"/>
                </a:lnTo>
                <a:lnTo>
                  <a:pt x="880325" y="1061970"/>
                </a:lnTo>
                <a:lnTo>
                  <a:pt x="935103" y="1114532"/>
                </a:lnTo>
                <a:lnTo>
                  <a:pt x="990584" y="1168409"/>
                </a:lnTo>
                <a:lnTo>
                  <a:pt x="1046575" y="1222615"/>
                </a:lnTo>
                <a:lnTo>
                  <a:pt x="1102885" y="1276163"/>
                </a:lnTo>
                <a:lnTo>
                  <a:pt x="1159320" y="1328065"/>
                </a:lnTo>
                <a:lnTo>
                  <a:pt x="1215689" y="1377336"/>
                </a:lnTo>
                <a:lnTo>
                  <a:pt x="1271799" y="1422989"/>
                </a:lnTo>
                <a:lnTo>
                  <a:pt x="1327459" y="1464036"/>
                </a:lnTo>
                <a:lnTo>
                  <a:pt x="1382477" y="1499492"/>
                </a:lnTo>
                <a:lnTo>
                  <a:pt x="1438364" y="1533093"/>
                </a:lnTo>
                <a:lnTo>
                  <a:pt x="1496544" y="1568969"/>
                </a:lnTo>
                <a:lnTo>
                  <a:pt x="1556692" y="1606718"/>
                </a:lnTo>
                <a:lnTo>
                  <a:pt x="1618481" y="1645939"/>
                </a:lnTo>
                <a:lnTo>
                  <a:pt x="1681585" y="1686230"/>
                </a:lnTo>
                <a:lnTo>
                  <a:pt x="1745679" y="1727190"/>
                </a:lnTo>
                <a:lnTo>
                  <a:pt x="1810435" y="1768417"/>
                </a:lnTo>
                <a:lnTo>
                  <a:pt x="1875529" y="1809511"/>
                </a:lnTo>
                <a:lnTo>
                  <a:pt x="1940633" y="1850069"/>
                </a:lnTo>
                <a:lnTo>
                  <a:pt x="2005422" y="1889691"/>
                </a:lnTo>
                <a:lnTo>
                  <a:pt x="2069570" y="1927976"/>
                </a:lnTo>
                <a:lnTo>
                  <a:pt x="2132750" y="1964520"/>
                </a:lnTo>
                <a:lnTo>
                  <a:pt x="2194637" y="1998925"/>
                </a:lnTo>
                <a:lnTo>
                  <a:pt x="2254904" y="2030787"/>
                </a:lnTo>
                <a:lnTo>
                  <a:pt x="2313226" y="2059706"/>
                </a:lnTo>
                <a:lnTo>
                  <a:pt x="2369277" y="2085280"/>
                </a:lnTo>
                <a:lnTo>
                  <a:pt x="2422729" y="2107108"/>
                </a:lnTo>
                <a:lnTo>
                  <a:pt x="2473258" y="2124789"/>
                </a:lnTo>
                <a:lnTo>
                  <a:pt x="2520537" y="2137921"/>
                </a:lnTo>
                <a:lnTo>
                  <a:pt x="2564241" y="2146103"/>
                </a:lnTo>
                <a:lnTo>
                  <a:pt x="2604548" y="2149861"/>
                </a:lnTo>
                <a:lnTo>
                  <a:pt x="2641990" y="2150092"/>
                </a:lnTo>
                <a:lnTo>
                  <a:pt x="2676769" y="2146944"/>
                </a:lnTo>
                <a:lnTo>
                  <a:pt x="2739137" y="2131119"/>
                </a:lnTo>
                <a:lnTo>
                  <a:pt x="2793257" y="2103588"/>
                </a:lnTo>
                <a:lnTo>
                  <a:pt x="2840732" y="2065556"/>
                </a:lnTo>
                <a:lnTo>
                  <a:pt x="2883169" y="2018227"/>
                </a:lnTo>
                <a:lnTo>
                  <a:pt x="2922170" y="1962804"/>
                </a:lnTo>
                <a:lnTo>
                  <a:pt x="2959342" y="1900492"/>
                </a:lnTo>
                <a:lnTo>
                  <a:pt x="2977743" y="1867129"/>
                </a:lnTo>
                <a:lnTo>
                  <a:pt x="2996289" y="1832495"/>
                </a:lnTo>
                <a:lnTo>
                  <a:pt x="3015179" y="1796740"/>
                </a:lnTo>
                <a:lnTo>
                  <a:pt x="3034615" y="1760015"/>
                </a:lnTo>
                <a:lnTo>
                  <a:pt x="3054797" y="1722472"/>
                </a:lnTo>
                <a:lnTo>
                  <a:pt x="3074906" y="1682381"/>
                </a:lnTo>
                <a:lnTo>
                  <a:pt x="3094057" y="1638202"/>
                </a:lnTo>
                <a:lnTo>
                  <a:pt x="3112351" y="1590360"/>
                </a:lnTo>
                <a:lnTo>
                  <a:pt x="3129887" y="1539282"/>
                </a:lnTo>
                <a:lnTo>
                  <a:pt x="3146765" y="1485394"/>
                </a:lnTo>
                <a:lnTo>
                  <a:pt x="3163087" y="1429123"/>
                </a:lnTo>
                <a:lnTo>
                  <a:pt x="3178952" y="1370895"/>
                </a:lnTo>
                <a:lnTo>
                  <a:pt x="3194460" y="1311136"/>
                </a:lnTo>
                <a:lnTo>
                  <a:pt x="3209712" y="1250274"/>
                </a:lnTo>
                <a:lnTo>
                  <a:pt x="3224808" y="1188734"/>
                </a:lnTo>
                <a:lnTo>
                  <a:pt x="3239847" y="1126944"/>
                </a:lnTo>
                <a:lnTo>
                  <a:pt x="3254932" y="1065329"/>
                </a:lnTo>
                <a:lnTo>
                  <a:pt x="3270161" y="1004315"/>
                </a:lnTo>
                <a:lnTo>
                  <a:pt x="3285635" y="944331"/>
                </a:lnTo>
                <a:lnTo>
                  <a:pt x="3301454" y="885801"/>
                </a:lnTo>
                <a:lnTo>
                  <a:pt x="3317718" y="829152"/>
                </a:lnTo>
                <a:lnTo>
                  <a:pt x="3334529" y="774811"/>
                </a:lnTo>
                <a:lnTo>
                  <a:pt x="3351985" y="723205"/>
                </a:lnTo>
                <a:lnTo>
                  <a:pt x="3370187" y="674759"/>
                </a:lnTo>
                <a:lnTo>
                  <a:pt x="3389236" y="629900"/>
                </a:lnTo>
                <a:lnTo>
                  <a:pt x="3408810" y="586213"/>
                </a:lnTo>
                <a:lnTo>
                  <a:pt x="3428520" y="541279"/>
                </a:lnTo>
                <a:lnTo>
                  <a:pt x="3448391" y="495527"/>
                </a:lnTo>
                <a:lnTo>
                  <a:pt x="3468448" y="449382"/>
                </a:lnTo>
                <a:lnTo>
                  <a:pt x="3488717" y="403270"/>
                </a:lnTo>
                <a:lnTo>
                  <a:pt x="3509222" y="357618"/>
                </a:lnTo>
                <a:lnTo>
                  <a:pt x="3529988" y="312853"/>
                </a:lnTo>
                <a:lnTo>
                  <a:pt x="3551041" y="269400"/>
                </a:lnTo>
                <a:lnTo>
                  <a:pt x="3572406" y="227687"/>
                </a:lnTo>
                <a:lnTo>
                  <a:pt x="3594108" y="188138"/>
                </a:lnTo>
                <a:lnTo>
                  <a:pt x="3616173" y="151182"/>
                </a:lnTo>
                <a:lnTo>
                  <a:pt x="3638624" y="117244"/>
                </a:lnTo>
                <a:lnTo>
                  <a:pt x="3661488" y="86750"/>
                </a:lnTo>
                <a:lnTo>
                  <a:pt x="3708554" y="37802"/>
                </a:lnTo>
                <a:lnTo>
                  <a:pt x="3757571" y="7748"/>
                </a:lnTo>
                <a:lnTo>
                  <a:pt x="3808741" y="0"/>
                </a:lnTo>
                <a:lnTo>
                  <a:pt x="3835197" y="5556"/>
                </a:lnTo>
                <a:lnTo>
                  <a:pt x="3887897" y="31526"/>
                </a:lnTo>
                <a:lnTo>
                  <a:pt x="3939728" y="73702"/>
                </a:lnTo>
                <a:lnTo>
                  <a:pt x="3991826" y="132018"/>
                </a:lnTo>
                <a:lnTo>
                  <a:pt x="4018330" y="167208"/>
                </a:lnTo>
                <a:lnTo>
                  <a:pt x="4045328" y="206408"/>
                </a:lnTo>
                <a:lnTo>
                  <a:pt x="4072962" y="249610"/>
                </a:lnTo>
                <a:lnTo>
                  <a:pt x="4101373" y="296806"/>
                </a:lnTo>
                <a:lnTo>
                  <a:pt x="4130704" y="347988"/>
                </a:lnTo>
                <a:lnTo>
                  <a:pt x="4161097" y="403146"/>
                </a:lnTo>
                <a:lnTo>
                  <a:pt x="4192695" y="462274"/>
                </a:lnTo>
                <a:lnTo>
                  <a:pt x="4225639" y="525362"/>
                </a:lnTo>
                <a:lnTo>
                  <a:pt x="4260072" y="592403"/>
                </a:lnTo>
                <a:lnTo>
                  <a:pt x="4296135" y="663388"/>
                </a:lnTo>
                <a:lnTo>
                  <a:pt x="4333972" y="738310"/>
                </a:lnTo>
                <a:lnTo>
                  <a:pt x="4373724" y="817158"/>
                </a:lnTo>
                <a:lnTo>
                  <a:pt x="4415533" y="899927"/>
                </a:lnTo>
                <a:lnTo>
                  <a:pt x="4459542" y="986606"/>
                </a:lnTo>
                <a:lnTo>
                  <a:pt x="4507459" y="1082142"/>
                </a:lnTo>
                <a:lnTo>
                  <a:pt x="4560465" y="1190450"/>
                </a:lnTo>
                <a:lnTo>
                  <a:pt x="4617908" y="1309973"/>
                </a:lnTo>
                <a:lnTo>
                  <a:pt x="4679135" y="1439157"/>
                </a:lnTo>
                <a:lnTo>
                  <a:pt x="4743495" y="1576446"/>
                </a:lnTo>
                <a:lnTo>
                  <a:pt x="4810335" y="1720285"/>
                </a:lnTo>
                <a:lnTo>
                  <a:pt x="4879002" y="1869119"/>
                </a:lnTo>
                <a:lnTo>
                  <a:pt x="4948846" y="2021393"/>
                </a:lnTo>
                <a:lnTo>
                  <a:pt x="5019213" y="2175551"/>
                </a:lnTo>
                <a:lnTo>
                  <a:pt x="5089452" y="2330038"/>
                </a:lnTo>
                <a:lnTo>
                  <a:pt x="5158910" y="2483299"/>
                </a:lnTo>
                <a:lnTo>
                  <a:pt x="5226936" y="2633778"/>
                </a:lnTo>
                <a:lnTo>
                  <a:pt x="5292876" y="2779920"/>
                </a:lnTo>
                <a:lnTo>
                  <a:pt x="5356080" y="2920171"/>
                </a:lnTo>
                <a:lnTo>
                  <a:pt x="5415895" y="3052974"/>
                </a:lnTo>
                <a:lnTo>
                  <a:pt x="5471668" y="3176775"/>
                </a:lnTo>
                <a:lnTo>
                  <a:pt x="5522748" y="3290018"/>
                </a:lnTo>
                <a:lnTo>
                  <a:pt x="5568482" y="3391147"/>
                </a:lnTo>
                <a:lnTo>
                  <a:pt x="5608218" y="3478609"/>
                </a:lnTo>
                <a:lnTo>
                  <a:pt x="5641305" y="3550847"/>
                </a:lnTo>
              </a:path>
            </a:pathLst>
          </a:custGeom>
          <a:ln w="76200">
            <a:solidFill>
              <a:srgbClr val="3C7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AE3629-12E8-4D24-A6EF-92B3F96C5217}"/>
              </a:ext>
            </a:extLst>
          </p:cNvPr>
          <p:cNvSpPr/>
          <p:nvPr/>
        </p:nvSpPr>
        <p:spPr>
          <a:xfrm>
            <a:off x="2716507" y="5055640"/>
            <a:ext cx="6756400" cy="0"/>
          </a:xfrm>
          <a:custGeom>
            <a:avLst/>
            <a:gdLst/>
            <a:ahLst/>
            <a:cxnLst/>
            <a:rect l="l" t="t" r="r" b="b"/>
            <a:pathLst>
              <a:path w="6756400">
                <a:moveTo>
                  <a:pt x="0" y="0"/>
                </a:moveTo>
                <a:lnTo>
                  <a:pt x="6755840" y="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563FCED-9542-4B76-8926-9F580E90D20E}"/>
              </a:ext>
            </a:extLst>
          </p:cNvPr>
          <p:cNvSpPr/>
          <p:nvPr/>
        </p:nvSpPr>
        <p:spPr>
          <a:xfrm>
            <a:off x="6094422" y="1544876"/>
            <a:ext cx="0" cy="3759200"/>
          </a:xfrm>
          <a:custGeom>
            <a:avLst/>
            <a:gdLst/>
            <a:ahLst/>
            <a:cxnLst/>
            <a:rect l="l" t="t" r="r" b="b"/>
            <a:pathLst>
              <a:path h="3759200">
                <a:moveTo>
                  <a:pt x="0" y="0"/>
                </a:moveTo>
                <a:lnTo>
                  <a:pt x="1" y="3759021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1B15D5-51D6-4545-8C39-1206050878BA}"/>
              </a:ext>
            </a:extLst>
          </p:cNvPr>
          <p:cNvSpPr/>
          <p:nvPr/>
        </p:nvSpPr>
        <p:spPr>
          <a:xfrm>
            <a:off x="3296130" y="433359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2" y="13067"/>
                </a:lnTo>
                <a:lnTo>
                  <a:pt x="138533" y="28611"/>
                </a:lnTo>
                <a:lnTo>
                  <a:pt x="104946" y="49457"/>
                </a:lnTo>
                <a:lnTo>
                  <a:pt x="75078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8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4" y="356109"/>
                </a:lnTo>
                <a:lnTo>
                  <a:pt x="38404" y="391357"/>
                </a:lnTo>
                <a:lnTo>
                  <a:pt x="61704" y="423151"/>
                </a:lnTo>
                <a:lnTo>
                  <a:pt x="89514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3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1"/>
                </a:lnTo>
                <a:lnTo>
                  <a:pt x="391357" y="474261"/>
                </a:lnTo>
                <a:lnTo>
                  <a:pt x="423151" y="450961"/>
                </a:lnTo>
                <a:lnTo>
                  <a:pt x="450961" y="423151"/>
                </a:lnTo>
                <a:lnTo>
                  <a:pt x="474261" y="391357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2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3"/>
                </a:lnTo>
                <a:lnTo>
                  <a:pt x="423151" y="61703"/>
                </a:lnTo>
                <a:lnTo>
                  <a:pt x="391357" y="38404"/>
                </a:lnTo>
                <a:lnTo>
                  <a:pt x="356109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D6C0E23-90B0-4F70-821F-37C42D448A08}"/>
              </a:ext>
            </a:extLst>
          </p:cNvPr>
          <p:cNvSpPr/>
          <p:nvPr/>
        </p:nvSpPr>
        <p:spPr>
          <a:xfrm>
            <a:off x="3296130" y="433359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1A0B72F-A004-4B30-B7E3-F262E22C914D}"/>
              </a:ext>
            </a:extLst>
          </p:cNvPr>
          <p:cNvSpPr/>
          <p:nvPr/>
        </p:nvSpPr>
        <p:spPr>
          <a:xfrm>
            <a:off x="4591668" y="297194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1" y="13068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8"/>
                </a:lnTo>
                <a:lnTo>
                  <a:pt x="49457" y="104946"/>
                </a:lnTo>
                <a:lnTo>
                  <a:pt x="28611" y="138533"/>
                </a:lnTo>
                <a:lnTo>
                  <a:pt x="13067" y="175312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8"/>
                </a:lnTo>
                <a:lnTo>
                  <a:pt x="61703" y="423152"/>
                </a:lnTo>
                <a:lnTo>
                  <a:pt x="89513" y="450962"/>
                </a:lnTo>
                <a:lnTo>
                  <a:pt x="121307" y="474261"/>
                </a:lnTo>
                <a:lnTo>
                  <a:pt x="156556" y="492522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2"/>
                </a:lnTo>
                <a:lnTo>
                  <a:pt x="391357" y="474261"/>
                </a:lnTo>
                <a:lnTo>
                  <a:pt x="423151" y="450962"/>
                </a:lnTo>
                <a:lnTo>
                  <a:pt x="450961" y="423152"/>
                </a:lnTo>
                <a:lnTo>
                  <a:pt x="474261" y="391358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3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4"/>
                </a:lnTo>
                <a:lnTo>
                  <a:pt x="423151" y="61704"/>
                </a:lnTo>
                <a:lnTo>
                  <a:pt x="391357" y="38404"/>
                </a:lnTo>
                <a:lnTo>
                  <a:pt x="356109" y="20144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40E5A11-1C67-4034-9E0E-80F94E5EFA70}"/>
              </a:ext>
            </a:extLst>
          </p:cNvPr>
          <p:cNvSpPr/>
          <p:nvPr/>
        </p:nvSpPr>
        <p:spPr>
          <a:xfrm>
            <a:off x="4591668" y="2971948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73D9774-5F51-463D-BE20-EF465D5FF975}"/>
              </a:ext>
            </a:extLst>
          </p:cNvPr>
          <p:cNvSpPr/>
          <p:nvPr/>
        </p:nvSpPr>
        <p:spPr>
          <a:xfrm>
            <a:off x="7616944" y="245931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256332" y="0"/>
                </a:moveTo>
                <a:lnTo>
                  <a:pt x="214754" y="3354"/>
                </a:lnTo>
                <a:lnTo>
                  <a:pt x="175311" y="13067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7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7"/>
                </a:lnTo>
                <a:lnTo>
                  <a:pt x="61703" y="423151"/>
                </a:lnTo>
                <a:lnTo>
                  <a:pt x="89513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1"/>
                </a:lnTo>
                <a:lnTo>
                  <a:pt x="391357" y="474261"/>
                </a:lnTo>
                <a:lnTo>
                  <a:pt x="423151" y="450961"/>
                </a:lnTo>
                <a:lnTo>
                  <a:pt x="450961" y="423151"/>
                </a:lnTo>
                <a:lnTo>
                  <a:pt x="474261" y="391357"/>
                </a:lnTo>
                <a:lnTo>
                  <a:pt x="492521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2"/>
                </a:lnTo>
                <a:lnTo>
                  <a:pt x="492521" y="156556"/>
                </a:lnTo>
                <a:lnTo>
                  <a:pt x="474261" y="121307"/>
                </a:lnTo>
                <a:lnTo>
                  <a:pt x="450961" y="89513"/>
                </a:lnTo>
                <a:lnTo>
                  <a:pt x="423151" y="61703"/>
                </a:lnTo>
                <a:lnTo>
                  <a:pt x="391357" y="38404"/>
                </a:lnTo>
                <a:lnTo>
                  <a:pt x="356109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782C710-11BD-4C0D-BF7C-33CBC848A1BA}"/>
              </a:ext>
            </a:extLst>
          </p:cNvPr>
          <p:cNvSpPr/>
          <p:nvPr/>
        </p:nvSpPr>
        <p:spPr>
          <a:xfrm>
            <a:off x="7616944" y="245931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B274B00-6043-4D4D-B92C-47361177DD5F}"/>
              </a:ext>
            </a:extLst>
          </p:cNvPr>
          <p:cNvSpPr/>
          <p:nvPr/>
        </p:nvSpPr>
        <p:spPr>
          <a:xfrm>
            <a:off x="6242596" y="3167970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256332" y="0"/>
                </a:moveTo>
                <a:lnTo>
                  <a:pt x="214754" y="3354"/>
                </a:lnTo>
                <a:lnTo>
                  <a:pt x="175312" y="13068"/>
                </a:lnTo>
                <a:lnTo>
                  <a:pt x="138533" y="28611"/>
                </a:lnTo>
                <a:lnTo>
                  <a:pt x="104946" y="49457"/>
                </a:lnTo>
                <a:lnTo>
                  <a:pt x="75078" y="75078"/>
                </a:lnTo>
                <a:lnTo>
                  <a:pt x="49457" y="104946"/>
                </a:lnTo>
                <a:lnTo>
                  <a:pt x="28611" y="138533"/>
                </a:lnTo>
                <a:lnTo>
                  <a:pt x="13068" y="175312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4" y="356109"/>
                </a:lnTo>
                <a:lnTo>
                  <a:pt x="38404" y="391358"/>
                </a:lnTo>
                <a:lnTo>
                  <a:pt x="61704" y="423152"/>
                </a:lnTo>
                <a:lnTo>
                  <a:pt x="89514" y="450962"/>
                </a:lnTo>
                <a:lnTo>
                  <a:pt x="121307" y="474261"/>
                </a:lnTo>
                <a:lnTo>
                  <a:pt x="156556" y="492522"/>
                </a:lnTo>
                <a:lnTo>
                  <a:pt x="194733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9" y="492522"/>
                </a:lnTo>
                <a:lnTo>
                  <a:pt x="391358" y="474261"/>
                </a:lnTo>
                <a:lnTo>
                  <a:pt x="423152" y="450962"/>
                </a:lnTo>
                <a:lnTo>
                  <a:pt x="450962" y="423152"/>
                </a:lnTo>
                <a:lnTo>
                  <a:pt x="474261" y="391358"/>
                </a:lnTo>
                <a:lnTo>
                  <a:pt x="492522" y="356109"/>
                </a:lnTo>
                <a:lnTo>
                  <a:pt x="505216" y="317932"/>
                </a:lnTo>
                <a:lnTo>
                  <a:pt x="511816" y="277356"/>
                </a:lnTo>
                <a:lnTo>
                  <a:pt x="512665" y="256332"/>
                </a:lnTo>
                <a:lnTo>
                  <a:pt x="511816" y="235309"/>
                </a:lnTo>
                <a:lnTo>
                  <a:pt x="505216" y="194733"/>
                </a:lnTo>
                <a:lnTo>
                  <a:pt x="492522" y="156556"/>
                </a:lnTo>
                <a:lnTo>
                  <a:pt x="474261" y="121307"/>
                </a:lnTo>
                <a:lnTo>
                  <a:pt x="450962" y="89514"/>
                </a:lnTo>
                <a:lnTo>
                  <a:pt x="423152" y="61704"/>
                </a:lnTo>
                <a:lnTo>
                  <a:pt x="391358" y="38404"/>
                </a:lnTo>
                <a:lnTo>
                  <a:pt x="356109" y="20144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9FC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B97846A-8BE6-4561-907B-72BAA0ECB708}"/>
              </a:ext>
            </a:extLst>
          </p:cNvPr>
          <p:cNvSpPr/>
          <p:nvPr/>
        </p:nvSpPr>
        <p:spPr>
          <a:xfrm>
            <a:off x="6242596" y="3167970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79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E47F10C-B04E-4203-9162-11B0E04B4B4F}"/>
              </a:ext>
            </a:extLst>
          </p:cNvPr>
          <p:cNvSpPr/>
          <p:nvPr/>
        </p:nvSpPr>
        <p:spPr>
          <a:xfrm>
            <a:off x="6599365" y="214914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256332" y="0"/>
                </a:moveTo>
                <a:lnTo>
                  <a:pt x="214754" y="3354"/>
                </a:lnTo>
                <a:lnTo>
                  <a:pt x="175311" y="13067"/>
                </a:lnTo>
                <a:lnTo>
                  <a:pt x="138532" y="28611"/>
                </a:lnTo>
                <a:lnTo>
                  <a:pt x="104945" y="49457"/>
                </a:lnTo>
                <a:lnTo>
                  <a:pt x="75077" y="75077"/>
                </a:lnTo>
                <a:lnTo>
                  <a:pt x="49457" y="104945"/>
                </a:lnTo>
                <a:lnTo>
                  <a:pt x="28611" y="138532"/>
                </a:lnTo>
                <a:lnTo>
                  <a:pt x="13067" y="175311"/>
                </a:lnTo>
                <a:lnTo>
                  <a:pt x="3354" y="214754"/>
                </a:lnTo>
                <a:lnTo>
                  <a:pt x="0" y="256332"/>
                </a:lnTo>
                <a:lnTo>
                  <a:pt x="849" y="277356"/>
                </a:lnTo>
                <a:lnTo>
                  <a:pt x="7449" y="317932"/>
                </a:lnTo>
                <a:lnTo>
                  <a:pt x="20143" y="356109"/>
                </a:lnTo>
                <a:lnTo>
                  <a:pt x="38404" y="391357"/>
                </a:lnTo>
                <a:lnTo>
                  <a:pt x="61703" y="423151"/>
                </a:lnTo>
                <a:lnTo>
                  <a:pt x="89513" y="450961"/>
                </a:lnTo>
                <a:lnTo>
                  <a:pt x="121307" y="474261"/>
                </a:lnTo>
                <a:lnTo>
                  <a:pt x="156556" y="492521"/>
                </a:lnTo>
                <a:lnTo>
                  <a:pt x="194732" y="505216"/>
                </a:lnTo>
                <a:lnTo>
                  <a:pt x="235309" y="511816"/>
                </a:lnTo>
                <a:lnTo>
                  <a:pt x="256332" y="512665"/>
                </a:lnTo>
                <a:lnTo>
                  <a:pt x="277356" y="511816"/>
                </a:lnTo>
                <a:lnTo>
                  <a:pt x="317932" y="505216"/>
                </a:lnTo>
                <a:lnTo>
                  <a:pt x="356108" y="492521"/>
                </a:lnTo>
                <a:lnTo>
                  <a:pt x="391357" y="474261"/>
                </a:lnTo>
                <a:lnTo>
                  <a:pt x="423150" y="450961"/>
                </a:lnTo>
                <a:lnTo>
                  <a:pt x="450961" y="423151"/>
                </a:lnTo>
                <a:lnTo>
                  <a:pt x="474260" y="391357"/>
                </a:lnTo>
                <a:lnTo>
                  <a:pt x="492520" y="356109"/>
                </a:lnTo>
                <a:lnTo>
                  <a:pt x="505215" y="317932"/>
                </a:lnTo>
                <a:lnTo>
                  <a:pt x="511814" y="277356"/>
                </a:lnTo>
                <a:lnTo>
                  <a:pt x="512664" y="256332"/>
                </a:lnTo>
                <a:lnTo>
                  <a:pt x="511814" y="235309"/>
                </a:lnTo>
                <a:lnTo>
                  <a:pt x="505215" y="194732"/>
                </a:lnTo>
                <a:lnTo>
                  <a:pt x="492520" y="156556"/>
                </a:lnTo>
                <a:lnTo>
                  <a:pt x="474260" y="121307"/>
                </a:lnTo>
                <a:lnTo>
                  <a:pt x="450961" y="89513"/>
                </a:lnTo>
                <a:lnTo>
                  <a:pt x="423150" y="61703"/>
                </a:lnTo>
                <a:lnTo>
                  <a:pt x="391357" y="38404"/>
                </a:lnTo>
                <a:lnTo>
                  <a:pt x="356108" y="20143"/>
                </a:lnTo>
                <a:lnTo>
                  <a:pt x="317932" y="7449"/>
                </a:lnTo>
                <a:lnTo>
                  <a:pt x="277356" y="849"/>
                </a:lnTo>
                <a:lnTo>
                  <a:pt x="256332" y="0"/>
                </a:lnTo>
                <a:close/>
              </a:path>
            </a:pathLst>
          </a:custGeom>
          <a:solidFill>
            <a:srgbClr val="A4C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3AC78D8-B060-42CA-BC71-DF0305659F7A}"/>
              </a:ext>
            </a:extLst>
          </p:cNvPr>
          <p:cNvSpPr/>
          <p:nvPr/>
        </p:nvSpPr>
        <p:spPr>
          <a:xfrm>
            <a:off x="6599365" y="2149143"/>
            <a:ext cx="513080" cy="513080"/>
          </a:xfrm>
          <a:custGeom>
            <a:avLst/>
            <a:gdLst/>
            <a:ahLst/>
            <a:cxnLst/>
            <a:rect l="l" t="t" r="r" b="b"/>
            <a:pathLst>
              <a:path w="513079" h="513080">
                <a:moveTo>
                  <a:pt x="0" y="256333"/>
                </a:moveTo>
                <a:lnTo>
                  <a:pt x="3354" y="214754"/>
                </a:lnTo>
                <a:lnTo>
                  <a:pt x="13068" y="175311"/>
                </a:lnTo>
                <a:lnTo>
                  <a:pt x="28611" y="138533"/>
                </a:lnTo>
                <a:lnTo>
                  <a:pt x="49457" y="104946"/>
                </a:lnTo>
                <a:lnTo>
                  <a:pt x="75078" y="75078"/>
                </a:lnTo>
                <a:lnTo>
                  <a:pt x="104946" y="49457"/>
                </a:lnTo>
                <a:lnTo>
                  <a:pt x="138533" y="28611"/>
                </a:lnTo>
                <a:lnTo>
                  <a:pt x="175311" y="13068"/>
                </a:lnTo>
                <a:lnTo>
                  <a:pt x="214754" y="3354"/>
                </a:lnTo>
                <a:lnTo>
                  <a:pt x="256333" y="0"/>
                </a:lnTo>
                <a:lnTo>
                  <a:pt x="277356" y="849"/>
                </a:lnTo>
                <a:lnTo>
                  <a:pt x="317932" y="7449"/>
                </a:lnTo>
                <a:lnTo>
                  <a:pt x="356109" y="20143"/>
                </a:lnTo>
                <a:lnTo>
                  <a:pt x="391358" y="38404"/>
                </a:lnTo>
                <a:lnTo>
                  <a:pt x="423151" y="61703"/>
                </a:lnTo>
                <a:lnTo>
                  <a:pt x="450962" y="89514"/>
                </a:lnTo>
                <a:lnTo>
                  <a:pt x="474261" y="121307"/>
                </a:lnTo>
                <a:lnTo>
                  <a:pt x="492522" y="156556"/>
                </a:lnTo>
                <a:lnTo>
                  <a:pt x="505216" y="194733"/>
                </a:lnTo>
                <a:lnTo>
                  <a:pt x="511816" y="235309"/>
                </a:lnTo>
                <a:lnTo>
                  <a:pt x="512666" y="256333"/>
                </a:lnTo>
                <a:lnTo>
                  <a:pt x="511816" y="277356"/>
                </a:lnTo>
                <a:lnTo>
                  <a:pt x="505216" y="317932"/>
                </a:lnTo>
                <a:lnTo>
                  <a:pt x="492522" y="356109"/>
                </a:lnTo>
                <a:lnTo>
                  <a:pt x="474261" y="391358"/>
                </a:lnTo>
                <a:lnTo>
                  <a:pt x="450962" y="423151"/>
                </a:lnTo>
                <a:lnTo>
                  <a:pt x="423151" y="450962"/>
                </a:lnTo>
                <a:lnTo>
                  <a:pt x="391358" y="474261"/>
                </a:lnTo>
                <a:lnTo>
                  <a:pt x="356109" y="492522"/>
                </a:lnTo>
                <a:lnTo>
                  <a:pt x="317932" y="505216"/>
                </a:lnTo>
                <a:lnTo>
                  <a:pt x="277356" y="511816"/>
                </a:lnTo>
                <a:lnTo>
                  <a:pt x="256333" y="512666"/>
                </a:lnTo>
                <a:lnTo>
                  <a:pt x="235309" y="511816"/>
                </a:lnTo>
                <a:lnTo>
                  <a:pt x="194733" y="505216"/>
                </a:lnTo>
                <a:lnTo>
                  <a:pt x="156556" y="492522"/>
                </a:lnTo>
                <a:lnTo>
                  <a:pt x="121307" y="474261"/>
                </a:lnTo>
                <a:lnTo>
                  <a:pt x="89514" y="450962"/>
                </a:lnTo>
                <a:lnTo>
                  <a:pt x="61703" y="423151"/>
                </a:lnTo>
                <a:lnTo>
                  <a:pt x="38404" y="391358"/>
                </a:lnTo>
                <a:lnTo>
                  <a:pt x="20143" y="356109"/>
                </a:lnTo>
                <a:lnTo>
                  <a:pt x="7449" y="317932"/>
                </a:lnTo>
                <a:lnTo>
                  <a:pt x="849" y="277356"/>
                </a:lnTo>
                <a:lnTo>
                  <a:pt x="0" y="256333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D586FFF-0B29-44EB-B4EC-B04ED1B0D5E8}"/>
              </a:ext>
            </a:extLst>
          </p:cNvPr>
          <p:cNvSpPr txBox="1"/>
          <p:nvPr/>
        </p:nvSpPr>
        <p:spPr>
          <a:xfrm>
            <a:off x="2043029" y="4902904"/>
            <a:ext cx="7138670" cy="1376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  <a:p>
            <a:pPr marL="641985" marR="5080">
              <a:lnSpc>
                <a:spcPts val="3329"/>
              </a:lnSpc>
              <a:spcBef>
                <a:spcPts val="425"/>
              </a:spcBef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f</a:t>
            </a:r>
            <a:r>
              <a:rPr sz="2775" baseline="-19519" dirty="0">
                <a:latin typeface="Calibri"/>
                <a:cs typeface="Calibri"/>
              </a:rPr>
              <a:t>1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a 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ly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f</a:t>
            </a:r>
            <a:r>
              <a:rPr sz="2775" baseline="-19519" dirty="0">
                <a:latin typeface="Calibri"/>
                <a:cs typeface="Calibri"/>
              </a:rPr>
              <a:t>2</a:t>
            </a:r>
            <a:r>
              <a:rPr sz="2775" spc="15" baseline="-1951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4FCF75A-C125-49C1-A5BC-93AB8B99678B}"/>
              </a:ext>
            </a:extLst>
          </p:cNvPr>
          <p:cNvSpPr txBox="1"/>
          <p:nvPr/>
        </p:nvSpPr>
        <p:spPr>
          <a:xfrm>
            <a:off x="5627663" y="1593132"/>
            <a:ext cx="2095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BFDEB1F-D9B6-4B94-AA01-283B23D8F172}"/>
              </a:ext>
            </a:extLst>
          </p:cNvPr>
          <p:cNvSpPr txBox="1"/>
          <p:nvPr/>
        </p:nvSpPr>
        <p:spPr>
          <a:xfrm>
            <a:off x="8824365" y="1339764"/>
            <a:ext cx="29146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38761D"/>
                </a:solidFill>
                <a:latin typeface="Calibri"/>
                <a:cs typeface="Calibri"/>
              </a:rPr>
              <a:t>f</a:t>
            </a:r>
            <a:r>
              <a:rPr sz="3150" b="1" spc="15" baseline="-19841" dirty="0">
                <a:solidFill>
                  <a:srgbClr val="38761D"/>
                </a:solidFill>
                <a:latin typeface="Calibri"/>
                <a:cs typeface="Calibri"/>
              </a:rPr>
              <a:t>2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A4B6EA5-BEBE-4078-8B9D-47CE2F81B629}"/>
              </a:ext>
            </a:extLst>
          </p:cNvPr>
          <p:cNvSpPr txBox="1"/>
          <p:nvPr/>
        </p:nvSpPr>
        <p:spPr>
          <a:xfrm>
            <a:off x="7162563" y="1147649"/>
            <a:ext cx="291465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3150" b="1" spc="15" baseline="-1984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3150" baseline="-19841">
              <a:latin typeface="Calibri"/>
              <a:cs typeface="Calibri"/>
            </a:endParaRPr>
          </a:p>
        </p:txBody>
      </p:sp>
      <p:sp>
        <p:nvSpPr>
          <p:cNvPr id="22" name="object 27">
            <a:extLst>
              <a:ext uri="{FF2B5EF4-FFF2-40B4-BE49-F238E27FC236}">
                <a16:creationId xmlns:a16="http://schemas.microsoft.com/office/drawing/2014/main" id="{540EFC1D-F634-4C73-B83B-3CBC1C8D7820}"/>
              </a:ext>
            </a:extLst>
          </p:cNvPr>
          <p:cNvSpPr txBox="1"/>
          <p:nvPr/>
        </p:nvSpPr>
        <p:spPr>
          <a:xfrm>
            <a:off x="9039499" y="3238582"/>
            <a:ext cx="2797175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30"/>
              </a:lnSpc>
            </a:pPr>
            <a:r>
              <a:rPr sz="1800" i="1" spc="-5" dirty="0">
                <a:latin typeface="Calibri"/>
                <a:cs typeface="Calibri"/>
              </a:rPr>
              <a:t>F</a:t>
            </a:r>
            <a:r>
              <a:rPr sz="1800" i="1" dirty="0">
                <a:latin typeface="Calibri"/>
                <a:cs typeface="Calibri"/>
              </a:rPr>
              <a:t>1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i</a:t>
            </a:r>
            <a:r>
              <a:rPr sz="1800" i="1" dirty="0">
                <a:latin typeface="Calibri"/>
                <a:cs typeface="Calibri"/>
              </a:rPr>
              <a:t>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no</a:t>
            </a:r>
            <a:r>
              <a:rPr sz="1800" i="1" spc="-10" dirty="0">
                <a:latin typeface="Calibri"/>
                <a:cs typeface="Calibri"/>
              </a:rPr>
              <a:t>t</a:t>
            </a:r>
            <a:r>
              <a:rPr sz="1800" i="1" dirty="0">
                <a:latin typeface="Calibri"/>
                <a:cs typeface="Calibri"/>
              </a:rPr>
              <a:t> a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li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10" dirty="0">
                <a:latin typeface="Calibri"/>
                <a:cs typeface="Calibri"/>
              </a:rPr>
              <a:t>r</a:t>
            </a:r>
            <a:r>
              <a:rPr sz="1800" i="1" dirty="0">
                <a:latin typeface="Calibri"/>
                <a:cs typeface="Calibri"/>
              </a:rPr>
              <a:t> mod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spc="-5" dirty="0">
                <a:latin typeface="Calibri"/>
                <a:cs typeface="Calibri"/>
              </a:rPr>
              <a:t>l;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c</a:t>
            </a:r>
            <a:r>
              <a:rPr sz="1800" i="1" dirty="0">
                <a:latin typeface="Calibri"/>
                <a:cs typeface="Calibri"/>
              </a:rPr>
              <a:t>ou</a:t>
            </a:r>
            <a:r>
              <a:rPr sz="1800" i="1" spc="-5" dirty="0">
                <a:latin typeface="Calibri"/>
                <a:cs typeface="Calibri"/>
              </a:rPr>
              <a:t>l</a:t>
            </a:r>
            <a:r>
              <a:rPr sz="1800" i="1" dirty="0">
                <a:latin typeface="Calibri"/>
                <a:cs typeface="Calibri"/>
              </a:rPr>
              <a:t>d </a:t>
            </a:r>
            <a:r>
              <a:rPr sz="1800" i="1" spc="-5" dirty="0">
                <a:latin typeface="Calibri"/>
                <a:cs typeface="Calibri"/>
              </a:rPr>
              <a:t>b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p</a:t>
            </a:r>
            <a:r>
              <a:rPr sz="1800" i="1" dirty="0">
                <a:latin typeface="Calibri"/>
                <a:cs typeface="Calibri"/>
              </a:rPr>
              <a:t>o</a:t>
            </a:r>
            <a:r>
              <a:rPr sz="1800" i="1" spc="-5" dirty="0">
                <a:latin typeface="Calibri"/>
                <a:cs typeface="Calibri"/>
              </a:rPr>
              <a:t>l</a:t>
            </a:r>
            <a:r>
              <a:rPr sz="1800" i="1" spc="-10" dirty="0">
                <a:latin typeface="Calibri"/>
                <a:cs typeface="Calibri"/>
              </a:rPr>
              <a:t>y</a:t>
            </a:r>
            <a:r>
              <a:rPr sz="1800" i="1" spc="-5" dirty="0">
                <a:latin typeface="Calibri"/>
                <a:cs typeface="Calibri"/>
              </a:rPr>
              <a:t>n</a:t>
            </a:r>
            <a:r>
              <a:rPr sz="1800" i="1" dirty="0">
                <a:latin typeface="Calibri"/>
                <a:cs typeface="Calibri"/>
              </a:rPr>
              <a:t>om</a:t>
            </a:r>
            <a:r>
              <a:rPr sz="1800" i="1" spc="-5" dirty="0">
                <a:latin typeface="Calibri"/>
                <a:cs typeface="Calibri"/>
              </a:rPr>
              <a:t>ia</a:t>
            </a:r>
            <a:r>
              <a:rPr sz="1800" i="1" dirty="0">
                <a:latin typeface="Calibri"/>
                <a:cs typeface="Calibri"/>
              </a:rPr>
              <a:t>l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r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spc="-5" dirty="0">
                <a:latin typeface="Calibri"/>
                <a:cs typeface="Calibri"/>
              </a:rPr>
              <a:t>g</a:t>
            </a:r>
            <a:r>
              <a:rPr sz="1800" i="1" spc="-15" dirty="0">
                <a:latin typeface="Calibri"/>
                <a:cs typeface="Calibri"/>
              </a:rPr>
              <a:t>r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spc="-5" dirty="0">
                <a:latin typeface="Calibri"/>
                <a:cs typeface="Calibri"/>
              </a:rPr>
              <a:t>ssi</a:t>
            </a:r>
            <a:r>
              <a:rPr sz="1800" i="1" dirty="0">
                <a:latin typeface="Calibri"/>
                <a:cs typeface="Calibri"/>
              </a:rPr>
              <a:t>o</a:t>
            </a:r>
            <a:r>
              <a:rPr sz="1800" i="1" spc="-5" dirty="0">
                <a:latin typeface="Calibri"/>
                <a:cs typeface="Calibri"/>
              </a:rPr>
              <a:t>n,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e</a:t>
            </a:r>
            <a:r>
              <a:rPr sz="1800" i="1" spc="-35" dirty="0">
                <a:latin typeface="Calibri"/>
                <a:cs typeface="Calibri"/>
              </a:rPr>
              <a:t>t</a:t>
            </a:r>
            <a:r>
              <a:rPr sz="1800" i="1" dirty="0">
                <a:latin typeface="Calibri"/>
                <a:cs typeface="Calibri"/>
              </a:rPr>
              <a:t>c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A50CA748-FCE6-4E7A-923F-366A83A51314}"/>
              </a:ext>
            </a:extLst>
          </p:cNvPr>
          <p:cNvSpPr txBox="1"/>
          <p:nvPr/>
        </p:nvSpPr>
        <p:spPr>
          <a:xfrm>
            <a:off x="500407" y="1451752"/>
            <a:ext cx="23755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9">
            <a:extLst>
              <a:ext uri="{FF2B5EF4-FFF2-40B4-BE49-F238E27FC236}">
                <a16:creationId xmlns:a16="http://schemas.microsoft.com/office/drawing/2014/main" id="{864D1C12-90C5-4CDD-933E-0F170E37608D}"/>
              </a:ext>
            </a:extLst>
          </p:cNvPr>
          <p:cNvSpPr txBox="1"/>
          <p:nvPr/>
        </p:nvSpPr>
        <p:spPr>
          <a:xfrm>
            <a:off x="500407" y="1875064"/>
            <a:ext cx="32448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im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!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10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30">
            <a:extLst>
              <a:ext uri="{FF2B5EF4-FFF2-40B4-BE49-F238E27FC236}">
                <a16:creationId xmlns:a16="http://schemas.microsoft.com/office/drawing/2014/main" id="{48B20891-5825-49BC-9E36-428D860006FB}"/>
              </a:ext>
            </a:extLst>
          </p:cNvPr>
          <p:cNvSpPr txBox="1"/>
          <p:nvPr/>
        </p:nvSpPr>
        <p:spPr>
          <a:xfrm>
            <a:off x="500407" y="2302631"/>
            <a:ext cx="22021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(usu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ll</a:t>
            </a:r>
            <a:r>
              <a:rPr sz="2800" spc="-2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1140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B84642-3678-418F-AED7-15C19972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163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C463D43-40E1-4C01-B32A-2356F9F52918}"/>
              </a:ext>
            </a:extLst>
          </p:cNvPr>
          <p:cNvSpPr txBox="1">
            <a:spLocks/>
          </p:cNvSpPr>
          <p:nvPr/>
        </p:nvSpPr>
        <p:spPr>
          <a:xfrm>
            <a:off x="293615" y="2495491"/>
            <a:ext cx="11031219" cy="1477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Neural Network in Practice:</a:t>
            </a:r>
          </a:p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Overfitting</a:t>
            </a:r>
            <a:endParaRPr lang="en-US" spc="-2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3555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9E305A-4E74-43CC-A3D6-20C3AADE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EAEB9DB-21E7-4403-8681-8482ECC6018B}"/>
              </a:ext>
            </a:extLst>
          </p:cNvPr>
          <p:cNvSpPr txBox="1">
            <a:spLocks/>
          </p:cNvSpPr>
          <p:nvPr/>
        </p:nvSpPr>
        <p:spPr>
          <a:xfrm>
            <a:off x="181265" y="24724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The Problem of Overfitting</a:t>
            </a:r>
            <a:endParaRPr lang="en-US" spc="-20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96E92E-1219-4D7A-82DE-6BF69204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308"/>
            <a:ext cx="12192000" cy="43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395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5C13E9-B837-4DEF-B46B-374839CC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FECE62B-8516-48A4-99FF-25B8219E7D0E}"/>
              </a:ext>
            </a:extLst>
          </p:cNvPr>
          <p:cNvSpPr txBox="1">
            <a:spLocks/>
          </p:cNvSpPr>
          <p:nvPr/>
        </p:nvSpPr>
        <p:spPr>
          <a:xfrm>
            <a:off x="181265" y="24724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Regularization</a:t>
            </a:r>
            <a:endParaRPr lang="en-US" spc="-20" dirty="0">
              <a:solidFill>
                <a:schemeClr val="tx1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7B9A6D3-ED6F-4EE3-BC24-14267E7FB0D6}"/>
              </a:ext>
            </a:extLst>
          </p:cNvPr>
          <p:cNvSpPr txBox="1">
            <a:spLocks/>
          </p:cNvSpPr>
          <p:nvPr/>
        </p:nvSpPr>
        <p:spPr>
          <a:xfrm>
            <a:off x="181265" y="1862692"/>
            <a:ext cx="1103121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z="3600" b="1" i="1" spc="-85" dirty="0">
                <a:solidFill>
                  <a:schemeClr val="tx1"/>
                </a:solidFill>
              </a:rPr>
              <a:t>What is it ?</a:t>
            </a:r>
          </a:p>
          <a:p>
            <a:pPr marL="349250" algn="ctr">
              <a:lnSpc>
                <a:spcPct val="100000"/>
              </a:lnSpc>
            </a:pPr>
            <a:r>
              <a:rPr lang="en-US" sz="2400" spc="-85" dirty="0">
                <a:solidFill>
                  <a:schemeClr val="tx1"/>
                </a:solidFill>
              </a:rPr>
              <a:t>Technique that constrains our optimization problem to discourage complex models</a:t>
            </a:r>
            <a:endParaRPr lang="en-US" sz="2400" spc="-2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0268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5C13E9-B837-4DEF-B46B-374839CC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FECE62B-8516-48A4-99FF-25B8219E7D0E}"/>
              </a:ext>
            </a:extLst>
          </p:cNvPr>
          <p:cNvSpPr txBox="1">
            <a:spLocks/>
          </p:cNvSpPr>
          <p:nvPr/>
        </p:nvSpPr>
        <p:spPr>
          <a:xfrm>
            <a:off x="181265" y="24724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Regularization</a:t>
            </a:r>
            <a:endParaRPr lang="en-US" spc="-20" dirty="0">
              <a:solidFill>
                <a:schemeClr val="tx1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7B9A6D3-ED6F-4EE3-BC24-14267E7FB0D6}"/>
              </a:ext>
            </a:extLst>
          </p:cNvPr>
          <p:cNvSpPr txBox="1">
            <a:spLocks/>
          </p:cNvSpPr>
          <p:nvPr/>
        </p:nvSpPr>
        <p:spPr>
          <a:xfrm>
            <a:off x="181265" y="1862692"/>
            <a:ext cx="1103121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z="3600" b="1" i="1" spc="-85" dirty="0">
                <a:solidFill>
                  <a:schemeClr val="bg1">
                    <a:lumMod val="85000"/>
                  </a:schemeClr>
                </a:solidFill>
              </a:rPr>
              <a:t>What is it ?</a:t>
            </a:r>
          </a:p>
          <a:p>
            <a:pPr marL="349250" algn="ctr">
              <a:lnSpc>
                <a:spcPct val="100000"/>
              </a:lnSpc>
            </a:pPr>
            <a:r>
              <a:rPr lang="en-US" sz="2400" spc="-85" dirty="0">
                <a:solidFill>
                  <a:schemeClr val="bg1">
                    <a:lumMod val="85000"/>
                  </a:schemeClr>
                </a:solidFill>
              </a:rPr>
              <a:t>Technique that constrains our optimization problem to discourage complex models</a:t>
            </a:r>
            <a:endParaRPr lang="en-US" sz="2400" spc="-2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5FE1680-A28C-4C5A-A80B-F4CF906090D4}"/>
              </a:ext>
            </a:extLst>
          </p:cNvPr>
          <p:cNvSpPr txBox="1">
            <a:spLocks/>
          </p:cNvSpPr>
          <p:nvPr/>
        </p:nvSpPr>
        <p:spPr>
          <a:xfrm>
            <a:off x="181264" y="3148649"/>
            <a:ext cx="1103121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z="3600" b="1" i="1" spc="-85" dirty="0">
                <a:solidFill>
                  <a:schemeClr val="tx1"/>
                </a:solidFill>
              </a:rPr>
              <a:t>Why do we need it?</a:t>
            </a:r>
          </a:p>
          <a:p>
            <a:pPr marL="349250" algn="ctr">
              <a:lnSpc>
                <a:spcPct val="100000"/>
              </a:lnSpc>
            </a:pPr>
            <a:r>
              <a:rPr lang="en-US" sz="2400" spc="-85" dirty="0">
                <a:solidFill>
                  <a:schemeClr val="tx1"/>
                </a:solidFill>
              </a:rPr>
              <a:t>Improve generalization of our model on unseen data</a:t>
            </a:r>
            <a:endParaRPr lang="en-US" sz="2400" spc="-2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74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5E4F8D-EC2E-4D87-A6A1-21946713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5E47FD5-5E4E-4FD5-BA1E-56AD1A29EEC5}"/>
              </a:ext>
            </a:extLst>
          </p:cNvPr>
          <p:cNvSpPr txBox="1">
            <a:spLocks/>
          </p:cNvSpPr>
          <p:nvPr/>
        </p:nvSpPr>
        <p:spPr>
          <a:xfrm>
            <a:off x="181265" y="18949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Regularization I : Dropout</a:t>
            </a:r>
            <a:endParaRPr lang="en-US" spc="-20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D1D9B8-6230-47C6-9C9E-522615156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871180"/>
            <a:ext cx="10774279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837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81C333-C68D-480C-91A3-F0F4E630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0633BC9-0D49-4E2B-A3A4-192B5C90A3B0}"/>
              </a:ext>
            </a:extLst>
          </p:cNvPr>
          <p:cNvSpPr txBox="1">
            <a:spLocks/>
          </p:cNvSpPr>
          <p:nvPr/>
        </p:nvSpPr>
        <p:spPr>
          <a:xfrm>
            <a:off x="181265" y="18949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Regularization I : Dropout</a:t>
            </a:r>
            <a:endParaRPr lang="en-US" spc="-20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B193BC-CEF8-44CD-ACE0-6091778E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78" y="968008"/>
            <a:ext cx="11393490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674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D7B268D-54EC-4577-88BC-EBA3B34E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54742E9-0D39-4B3C-8D8C-FC1A521DFBC7}"/>
              </a:ext>
            </a:extLst>
          </p:cNvPr>
          <p:cNvSpPr txBox="1">
            <a:spLocks/>
          </p:cNvSpPr>
          <p:nvPr/>
        </p:nvSpPr>
        <p:spPr>
          <a:xfrm>
            <a:off x="181265" y="18949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Regularization I : Dropout</a:t>
            </a:r>
            <a:endParaRPr lang="en-US" spc="-20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C447C0-6FCA-440A-AF21-68651550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09" y="1026843"/>
            <a:ext cx="1126012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39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011A97-42A5-4260-B0E7-0F7F3316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D2C4B0B-7C46-4022-A5E6-9C538E7C201A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10" dirty="0">
                <a:solidFill>
                  <a:schemeClr val="tx1"/>
                </a:solidFill>
              </a:rPr>
              <a:t>all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spc="-250" dirty="0">
                <a:solidFill>
                  <a:schemeClr val="tx1"/>
                </a:solidFill>
              </a:rPr>
              <a:t>F</a:t>
            </a:r>
            <a:r>
              <a:rPr lang="en-US" spc="-1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R</a:t>
            </a:r>
            <a:r>
              <a:rPr lang="en-US" spc="-30" dirty="0">
                <a:solidFill>
                  <a:schemeClr val="tx1"/>
                </a:solidFill>
              </a:rPr>
              <a:t>1</a:t>
            </a:r>
            <a:r>
              <a:rPr lang="en-US" spc="-25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FA2364D-79DE-4017-96D3-40D75254798D}"/>
              </a:ext>
            </a:extLst>
          </p:cNvPr>
          <p:cNvSpPr txBox="1"/>
          <p:nvPr/>
        </p:nvSpPr>
        <p:spPr>
          <a:xfrm>
            <a:off x="7664455" y="2812117"/>
            <a:ext cx="3522345" cy="165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270" marR="5080" indent="-243204">
              <a:lnSpc>
                <a:spcPts val="3329"/>
              </a:lnSpc>
            </a:pPr>
            <a:r>
              <a:rPr sz="2800" b="1" spc="-10" dirty="0">
                <a:latin typeface="Calibri"/>
                <a:cs typeface="Calibri"/>
              </a:rPr>
              <a:t>50,00</a:t>
            </a:r>
            <a:r>
              <a:rPr sz="2800" b="1" spc="-15" dirty="0">
                <a:latin typeface="Calibri"/>
                <a:cs typeface="Calibri"/>
              </a:rPr>
              <a:t>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32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5" dirty="0">
                <a:latin typeface="Calibri"/>
                <a:cs typeface="Calibri"/>
              </a:rPr>
              <a:t>32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-15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10,00</a:t>
            </a:r>
            <a:r>
              <a:rPr sz="2800" b="1" spc="-15" dirty="0">
                <a:latin typeface="Calibri"/>
                <a:cs typeface="Calibri"/>
              </a:rPr>
              <a:t>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F131CDF-C201-4768-83D0-A5686157722E}"/>
              </a:ext>
            </a:extLst>
          </p:cNvPr>
          <p:cNvSpPr/>
          <p:nvPr/>
        </p:nvSpPr>
        <p:spPr>
          <a:xfrm>
            <a:off x="838200" y="1272387"/>
            <a:ext cx="6379838" cy="4721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6173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AA0015-7CA4-434F-A97C-83315023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4B365A2-1309-4911-AABF-205DF4E091BA}"/>
              </a:ext>
            </a:extLst>
          </p:cNvPr>
          <p:cNvSpPr txBox="1">
            <a:spLocks/>
          </p:cNvSpPr>
          <p:nvPr/>
        </p:nvSpPr>
        <p:spPr>
          <a:xfrm>
            <a:off x="181265" y="18949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Regularization 2 : Early Stopping</a:t>
            </a:r>
            <a:endParaRPr lang="en-US" spc="-20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8CF462-389B-4850-A6CC-98564283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928028"/>
            <a:ext cx="11222016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544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AA0015-7CA4-434F-A97C-83315023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4B365A2-1309-4911-AABF-205DF4E091BA}"/>
              </a:ext>
            </a:extLst>
          </p:cNvPr>
          <p:cNvSpPr txBox="1">
            <a:spLocks/>
          </p:cNvSpPr>
          <p:nvPr/>
        </p:nvSpPr>
        <p:spPr>
          <a:xfrm>
            <a:off x="181265" y="18949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Regularization 2 : Early Stopping</a:t>
            </a:r>
            <a:endParaRPr lang="en-US" spc="-20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7C5575-7295-40C9-A870-FF85EF58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70" y="1156659"/>
            <a:ext cx="1178407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57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AA0015-7CA4-434F-A97C-83315023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4B365A2-1309-4911-AABF-205DF4E091BA}"/>
              </a:ext>
            </a:extLst>
          </p:cNvPr>
          <p:cNvSpPr txBox="1">
            <a:spLocks/>
          </p:cNvSpPr>
          <p:nvPr/>
        </p:nvSpPr>
        <p:spPr>
          <a:xfrm>
            <a:off x="181265" y="18949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Regularization 2 : Early Stopping</a:t>
            </a:r>
            <a:endParaRPr lang="en-US" spc="-20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E98998-27E6-41EB-BFDA-E3720BBE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4" y="1120829"/>
            <a:ext cx="1163164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817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AA0015-7CA4-434F-A97C-83315023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4B365A2-1309-4911-AABF-205DF4E091BA}"/>
              </a:ext>
            </a:extLst>
          </p:cNvPr>
          <p:cNvSpPr txBox="1">
            <a:spLocks/>
          </p:cNvSpPr>
          <p:nvPr/>
        </p:nvSpPr>
        <p:spPr>
          <a:xfrm>
            <a:off x="181265" y="189492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algn="ctr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Regularization 2 : Early Stopping</a:t>
            </a:r>
            <a:endParaRPr lang="en-US" spc="-20" dirty="0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C18F23C-9A80-42EB-BFA1-EF9390A5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1" y="1168526"/>
            <a:ext cx="1163164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94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5CE9B4-3AC3-44F0-911F-D053EEA8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51D0B51-B04A-45A4-ABFB-BFA84CBB63C1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C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30">
                <a:latin typeface="Calibri Light"/>
                <a:cs typeface="Calibri Light"/>
              </a:rPr>
              <a:t>oss-E</a:t>
            </a:r>
            <a:r>
              <a:rPr lang="en-US" sz="3900" spc="-5">
                <a:latin typeface="Calibri Light"/>
                <a:cs typeface="Calibri Light"/>
              </a:rPr>
              <a:t>n</a:t>
            </a:r>
            <a:r>
              <a:rPr lang="en-US" sz="3900" spc="20">
                <a:latin typeface="Calibri Light"/>
                <a:cs typeface="Calibri Light"/>
              </a:rPr>
              <a:t>t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15">
                <a:latin typeface="Calibri Light"/>
                <a:cs typeface="Calibri Light"/>
              </a:rPr>
              <a:t>p</a:t>
            </a:r>
            <a:r>
              <a:rPr lang="en-US" sz="3900" spc="30">
                <a:latin typeface="Calibri Light"/>
                <a:cs typeface="Calibri Light"/>
              </a:rPr>
              <a:t>y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25">
                <a:latin typeface="Calibri Light"/>
                <a:cs typeface="Calibri Light"/>
              </a:rPr>
              <a:t>L</a:t>
            </a:r>
            <a:r>
              <a:rPr lang="en-US" sz="3900" spc="30">
                <a:latin typeface="Calibri Light"/>
                <a:cs typeface="Calibri Light"/>
              </a:rPr>
              <a:t>oss</a:t>
            </a:r>
            <a:r>
              <a:rPr lang="en-US" sz="3900" spc="25">
                <a:latin typeface="Calibri Light"/>
                <a:cs typeface="Calibri Light"/>
              </a:rPr>
              <a:t> </a:t>
            </a:r>
            <a:r>
              <a:rPr lang="en-US" sz="4000" spc="-15"/>
              <a:t>(</a:t>
            </a:r>
            <a:r>
              <a:rPr lang="en-US" sz="4000" spc="-35"/>
              <a:t>Mu</a:t>
            </a:r>
            <a:r>
              <a:rPr lang="en-US" sz="4000" spc="-10"/>
              <a:t>l</a:t>
            </a:r>
            <a:r>
              <a:rPr lang="en-US" sz="4000" spc="-20"/>
              <a:t>t</a:t>
            </a:r>
            <a:r>
              <a:rPr lang="en-US" sz="4000" spc="-10"/>
              <a:t>i</a:t>
            </a:r>
            <a:r>
              <a:rPr lang="en-US" sz="4000" spc="-30"/>
              <a:t>n</a:t>
            </a:r>
            <a:r>
              <a:rPr lang="en-US" sz="4000"/>
              <a:t>o</a:t>
            </a:r>
            <a:r>
              <a:rPr lang="en-US" sz="4000" spc="-5"/>
              <a:t>m</a:t>
            </a:r>
            <a:r>
              <a:rPr lang="en-US" sz="4000" spc="-15"/>
              <a:t>ial</a:t>
            </a:r>
            <a:r>
              <a:rPr lang="en-US" sz="4000"/>
              <a:t> </a:t>
            </a:r>
            <a:r>
              <a:rPr lang="en-US" sz="4000" spc="-25"/>
              <a:t>L</a:t>
            </a:r>
            <a:r>
              <a:rPr lang="en-US" sz="4000"/>
              <a:t>o</a:t>
            </a:r>
            <a:r>
              <a:rPr lang="en-US" sz="4000" spc="-25"/>
              <a:t>g</a:t>
            </a:r>
            <a:r>
              <a:rPr lang="en-US" sz="4000" spc="-10"/>
              <a:t>i</a:t>
            </a:r>
            <a:r>
              <a:rPr lang="en-US" sz="4000" spc="-65"/>
              <a:t>s</a:t>
            </a:r>
            <a:r>
              <a:rPr lang="en-US" sz="4000" spc="-20"/>
              <a:t>t</a:t>
            </a:r>
            <a:r>
              <a:rPr lang="en-US" sz="4000" spc="-10"/>
              <a:t>i</a:t>
            </a:r>
            <a:r>
              <a:rPr lang="en-US" sz="4000"/>
              <a:t>c</a:t>
            </a:r>
            <a:r>
              <a:rPr lang="en-US" sz="4000" spc="-10"/>
              <a:t> </a:t>
            </a:r>
            <a:r>
              <a:rPr lang="en-US" sz="4000" spc="-85"/>
              <a:t>R</a:t>
            </a:r>
            <a:r>
              <a:rPr lang="en-US" sz="4000" spc="-5"/>
              <a:t>e</a:t>
            </a:r>
            <a:r>
              <a:rPr lang="en-US" sz="4000" spc="-25"/>
              <a:t>g</a:t>
            </a:r>
            <a:r>
              <a:rPr lang="en-US" sz="4000" spc="-80"/>
              <a:t>r</a:t>
            </a:r>
            <a:r>
              <a:rPr lang="en-US" sz="4000" spc="-5"/>
              <a:t>e</a:t>
            </a:r>
            <a:r>
              <a:rPr lang="en-US" sz="4000" spc="-15"/>
              <a:t>ssi</a:t>
            </a:r>
            <a:r>
              <a:rPr lang="en-US" sz="4000"/>
              <a:t>o</a:t>
            </a:r>
            <a:r>
              <a:rPr lang="en-US" sz="4000" spc="-30"/>
              <a:t>n</a:t>
            </a:r>
            <a:r>
              <a:rPr lang="en-US" sz="4000" spc="-15"/>
              <a:t>)</a:t>
            </a:r>
            <a:endParaRPr lang="en-US" sz="4000" dirty="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AAF2503-0D24-47E6-A692-01DC28F2DC72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760B2DA-8C0B-499D-92D9-2F09DA7E11F7}"/>
              </a:ext>
            </a:extLst>
          </p:cNvPr>
          <p:cNvSpPr txBox="1"/>
          <p:nvPr/>
        </p:nvSpPr>
        <p:spPr>
          <a:xfrm>
            <a:off x="3253215" y="1160068"/>
            <a:ext cx="781812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25" dirty="0">
                <a:latin typeface="Calibri"/>
                <a:cs typeface="Calibri"/>
              </a:rPr>
              <a:t>W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</a:t>
            </a:r>
            <a:r>
              <a:rPr sz="2800" b="1" spc="-35" dirty="0">
                <a:latin typeface="Calibri"/>
                <a:cs typeface="Calibri"/>
              </a:rPr>
              <a:t>r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ili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6F39397-B83E-481F-94EA-1688D6640BA5}"/>
              </a:ext>
            </a:extLst>
          </p:cNvPr>
          <p:cNvSpPr txBox="1"/>
          <p:nvPr/>
        </p:nvSpPr>
        <p:spPr>
          <a:xfrm>
            <a:off x="233207" y="3284009"/>
            <a:ext cx="2248535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314" algn="ctr">
              <a:lnSpc>
                <a:spcPct val="100000"/>
              </a:lnSpc>
              <a:tabLst>
                <a:tab pos="1572895" algn="l"/>
              </a:tabLst>
            </a:pPr>
            <a:r>
              <a:rPr sz="4000" spc="-60" dirty="0">
                <a:latin typeface="Calibri"/>
                <a:cs typeface="Calibri"/>
              </a:rPr>
              <a:t>c</a:t>
            </a:r>
            <a:r>
              <a:rPr sz="4000" spc="-65" dirty="0">
                <a:latin typeface="Calibri"/>
                <a:cs typeface="Calibri"/>
              </a:rPr>
              <a:t>a</a:t>
            </a:r>
            <a:r>
              <a:rPr sz="4000" spc="-15" dirty="0">
                <a:latin typeface="Calibri"/>
                <a:cs typeface="Calibri"/>
              </a:rPr>
              <a:t>t</a:t>
            </a:r>
            <a:r>
              <a:rPr sz="4000" dirty="0">
                <a:latin typeface="Calibri"/>
                <a:cs typeface="Calibri"/>
              </a:rPr>
              <a:t>	</a:t>
            </a:r>
            <a:r>
              <a:rPr sz="4000" b="1" spc="-30" dirty="0">
                <a:latin typeface="Calibri"/>
                <a:cs typeface="Calibri"/>
              </a:rPr>
              <a:t>3</a:t>
            </a:r>
            <a:r>
              <a:rPr sz="4000" b="1" spc="-25" dirty="0">
                <a:latin typeface="Calibri"/>
                <a:cs typeface="Calibri"/>
              </a:rPr>
              <a:t>.2</a:t>
            </a:r>
            <a:endParaRPr sz="4000">
              <a:latin typeface="Calibri"/>
              <a:cs typeface="Calibri"/>
            </a:endParaRPr>
          </a:p>
          <a:p>
            <a:pPr marL="97790" algn="ctr">
              <a:lnSpc>
                <a:spcPct val="100000"/>
              </a:lnSpc>
              <a:spcBef>
                <a:spcPts val="1500"/>
              </a:spcBef>
              <a:tabLst>
                <a:tab pos="1573530" algn="l"/>
              </a:tabLst>
            </a:pPr>
            <a:r>
              <a:rPr sz="4000" spc="-60" dirty="0">
                <a:latin typeface="Calibri"/>
                <a:cs typeface="Calibri"/>
              </a:rPr>
              <a:t>c</a:t>
            </a:r>
            <a:r>
              <a:rPr sz="4000" spc="-25" dirty="0">
                <a:latin typeface="Calibri"/>
                <a:cs typeface="Calibri"/>
              </a:rPr>
              <a:t>a</a:t>
            </a:r>
            <a:r>
              <a:rPr sz="4000" spc="-15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	</a:t>
            </a:r>
            <a:r>
              <a:rPr sz="4000" spc="-5" dirty="0">
                <a:latin typeface="Calibri"/>
                <a:cs typeface="Calibri"/>
              </a:rPr>
              <a:t>5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25" dirty="0">
                <a:latin typeface="Calibri"/>
                <a:cs typeface="Calibri"/>
              </a:rPr>
              <a:t>1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  <a:tabLst>
                <a:tab pos="1419860" algn="l"/>
              </a:tabLst>
            </a:pPr>
            <a:r>
              <a:rPr sz="4000" spc="-15" dirty="0">
                <a:latin typeface="Calibri"/>
                <a:cs typeface="Calibri"/>
              </a:rPr>
              <a:t>f</a:t>
            </a:r>
            <a:r>
              <a:rPr sz="4000" spc="-75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og	-</a:t>
            </a:r>
            <a:r>
              <a:rPr sz="4000" spc="-5" dirty="0">
                <a:latin typeface="Calibri"/>
                <a:cs typeface="Calibri"/>
              </a:rPr>
              <a:t>1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25" dirty="0">
                <a:latin typeface="Calibri"/>
                <a:cs typeface="Calibri"/>
              </a:rPr>
              <a:t>7</a:t>
            </a:r>
            <a:endParaRPr sz="4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07587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22852C-B01A-446D-9A50-6E976094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3E366C1-FA18-4D9A-BD1B-62970931EB70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C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30">
                <a:latin typeface="Calibri Light"/>
                <a:cs typeface="Calibri Light"/>
              </a:rPr>
              <a:t>oss-E</a:t>
            </a:r>
            <a:r>
              <a:rPr lang="en-US" sz="3900" spc="-5">
                <a:latin typeface="Calibri Light"/>
                <a:cs typeface="Calibri Light"/>
              </a:rPr>
              <a:t>n</a:t>
            </a:r>
            <a:r>
              <a:rPr lang="en-US" sz="3900" spc="20">
                <a:latin typeface="Calibri Light"/>
                <a:cs typeface="Calibri Light"/>
              </a:rPr>
              <a:t>t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15">
                <a:latin typeface="Calibri Light"/>
                <a:cs typeface="Calibri Light"/>
              </a:rPr>
              <a:t>p</a:t>
            </a:r>
            <a:r>
              <a:rPr lang="en-US" sz="3900" spc="30">
                <a:latin typeface="Calibri Light"/>
                <a:cs typeface="Calibri Light"/>
              </a:rPr>
              <a:t>y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25">
                <a:latin typeface="Calibri Light"/>
                <a:cs typeface="Calibri Light"/>
              </a:rPr>
              <a:t>L</a:t>
            </a:r>
            <a:r>
              <a:rPr lang="en-US" sz="3900" spc="30">
                <a:latin typeface="Calibri Light"/>
                <a:cs typeface="Calibri Light"/>
              </a:rPr>
              <a:t>oss</a:t>
            </a:r>
            <a:r>
              <a:rPr lang="en-US" sz="3900" spc="25">
                <a:latin typeface="Calibri Light"/>
                <a:cs typeface="Calibri Light"/>
              </a:rPr>
              <a:t> </a:t>
            </a:r>
            <a:r>
              <a:rPr lang="en-US" sz="4000" spc="-15"/>
              <a:t>(</a:t>
            </a:r>
            <a:r>
              <a:rPr lang="en-US" sz="4000" spc="-35"/>
              <a:t>Mu</a:t>
            </a:r>
            <a:r>
              <a:rPr lang="en-US" sz="4000" spc="-10"/>
              <a:t>l</a:t>
            </a:r>
            <a:r>
              <a:rPr lang="en-US" sz="4000" spc="-20"/>
              <a:t>t</a:t>
            </a:r>
            <a:r>
              <a:rPr lang="en-US" sz="4000" spc="-10"/>
              <a:t>i</a:t>
            </a:r>
            <a:r>
              <a:rPr lang="en-US" sz="4000" spc="-30"/>
              <a:t>n</a:t>
            </a:r>
            <a:r>
              <a:rPr lang="en-US" sz="4000"/>
              <a:t>o</a:t>
            </a:r>
            <a:r>
              <a:rPr lang="en-US" sz="4000" spc="-5"/>
              <a:t>m</a:t>
            </a:r>
            <a:r>
              <a:rPr lang="en-US" sz="4000" spc="-15"/>
              <a:t>ial</a:t>
            </a:r>
            <a:r>
              <a:rPr lang="en-US" sz="4000"/>
              <a:t> </a:t>
            </a:r>
            <a:r>
              <a:rPr lang="en-US" sz="4000" spc="-25"/>
              <a:t>L</a:t>
            </a:r>
            <a:r>
              <a:rPr lang="en-US" sz="4000"/>
              <a:t>o</a:t>
            </a:r>
            <a:r>
              <a:rPr lang="en-US" sz="4000" spc="-25"/>
              <a:t>g</a:t>
            </a:r>
            <a:r>
              <a:rPr lang="en-US" sz="4000" spc="-10"/>
              <a:t>i</a:t>
            </a:r>
            <a:r>
              <a:rPr lang="en-US" sz="4000" spc="-65"/>
              <a:t>s</a:t>
            </a:r>
            <a:r>
              <a:rPr lang="en-US" sz="4000" spc="-20"/>
              <a:t>t</a:t>
            </a:r>
            <a:r>
              <a:rPr lang="en-US" sz="4000" spc="-10"/>
              <a:t>i</a:t>
            </a:r>
            <a:r>
              <a:rPr lang="en-US" sz="4000"/>
              <a:t>c</a:t>
            </a:r>
            <a:r>
              <a:rPr lang="en-US" sz="4000" spc="-10"/>
              <a:t> </a:t>
            </a:r>
            <a:r>
              <a:rPr lang="en-US" sz="4000" spc="-85"/>
              <a:t>R</a:t>
            </a:r>
            <a:r>
              <a:rPr lang="en-US" sz="4000" spc="-5"/>
              <a:t>e</a:t>
            </a:r>
            <a:r>
              <a:rPr lang="en-US" sz="4000" spc="-25"/>
              <a:t>g</a:t>
            </a:r>
            <a:r>
              <a:rPr lang="en-US" sz="4000" spc="-80"/>
              <a:t>r</a:t>
            </a:r>
            <a:r>
              <a:rPr lang="en-US" sz="4000" spc="-5"/>
              <a:t>e</a:t>
            </a:r>
            <a:r>
              <a:rPr lang="en-US" sz="4000" spc="-15"/>
              <a:t>ssi</a:t>
            </a:r>
            <a:r>
              <a:rPr lang="en-US" sz="4000"/>
              <a:t>o</a:t>
            </a:r>
            <a:r>
              <a:rPr lang="en-US" sz="4000" spc="-30"/>
              <a:t>n</a:t>
            </a:r>
            <a:r>
              <a:rPr lang="en-US" sz="4000" spc="-15"/>
              <a:t>)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6891307-577C-4617-9D68-A84EBE139A62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1BCE363-672C-4440-9136-780951243E77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5C1D2C0-5AE9-4326-AA92-7E18A5C0405B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D44941A-044F-47C0-8BAE-7C39ABA16E67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CE447E3-778F-4A83-AA60-1E779810B017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F31FCE2-ED19-4D96-9491-9D5B242311CB}"/>
              </a:ext>
            </a:extLst>
          </p:cNvPr>
          <p:cNvSpPr txBox="1"/>
          <p:nvPr/>
        </p:nvSpPr>
        <p:spPr>
          <a:xfrm>
            <a:off x="233207" y="1160068"/>
            <a:ext cx="11789410" cy="425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32125">
              <a:lnSpc>
                <a:spcPct val="100000"/>
              </a:lnSpc>
            </a:pPr>
            <a:r>
              <a:rPr sz="2800" spc="-125" dirty="0">
                <a:latin typeface="Calibri"/>
                <a:cs typeface="Calibri"/>
              </a:rPr>
              <a:t>W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</a:t>
            </a:r>
            <a:r>
              <a:rPr sz="2800" b="1" spc="-35" dirty="0">
                <a:latin typeface="Calibri"/>
                <a:cs typeface="Calibri"/>
              </a:rPr>
              <a:t>r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ili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10568305" marR="5080" algn="r">
              <a:lnSpc>
                <a:spcPts val="3329"/>
              </a:lnSpc>
              <a:spcBef>
                <a:spcPts val="700"/>
              </a:spcBef>
            </a:pP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250">
              <a:latin typeface="Times New Roman"/>
              <a:cs typeface="Times New Roman"/>
            </a:endParaRPr>
          </a:p>
          <a:p>
            <a:pPr marR="9425305" algn="ctr">
              <a:lnSpc>
                <a:spcPct val="100000"/>
              </a:lnSpc>
              <a:tabLst>
                <a:tab pos="1465580" algn="l"/>
              </a:tabLst>
            </a:pPr>
            <a:r>
              <a:rPr sz="4000" spc="-60" dirty="0">
                <a:latin typeface="Calibri"/>
                <a:cs typeface="Calibri"/>
              </a:rPr>
              <a:t>c</a:t>
            </a:r>
            <a:r>
              <a:rPr sz="4000" spc="-65" dirty="0">
                <a:latin typeface="Calibri"/>
                <a:cs typeface="Calibri"/>
              </a:rPr>
              <a:t>a</a:t>
            </a:r>
            <a:r>
              <a:rPr sz="4000" spc="-15" dirty="0">
                <a:latin typeface="Calibri"/>
                <a:cs typeface="Calibri"/>
              </a:rPr>
              <a:t>t</a:t>
            </a:r>
            <a:r>
              <a:rPr sz="4000" dirty="0">
                <a:latin typeface="Calibri"/>
                <a:cs typeface="Calibri"/>
              </a:rPr>
              <a:t>	</a:t>
            </a:r>
            <a:r>
              <a:rPr sz="4000" b="1" spc="-30" dirty="0">
                <a:latin typeface="Calibri"/>
                <a:cs typeface="Calibri"/>
              </a:rPr>
              <a:t>3</a:t>
            </a:r>
            <a:r>
              <a:rPr sz="4000" b="1" spc="-25" dirty="0">
                <a:latin typeface="Calibri"/>
                <a:cs typeface="Calibri"/>
              </a:rPr>
              <a:t>.2</a:t>
            </a:r>
            <a:endParaRPr sz="4000">
              <a:latin typeface="Calibri"/>
              <a:cs typeface="Calibri"/>
            </a:endParaRPr>
          </a:p>
          <a:p>
            <a:pPr marR="9434195" algn="ctr">
              <a:lnSpc>
                <a:spcPct val="100000"/>
              </a:lnSpc>
              <a:spcBef>
                <a:spcPts val="1500"/>
              </a:spcBef>
              <a:tabLst>
                <a:tab pos="1475105" algn="l"/>
              </a:tabLst>
            </a:pPr>
            <a:r>
              <a:rPr sz="4000" spc="-60" dirty="0">
                <a:latin typeface="Calibri"/>
                <a:cs typeface="Calibri"/>
              </a:rPr>
              <a:t>c</a:t>
            </a:r>
            <a:r>
              <a:rPr sz="4000" spc="-25" dirty="0">
                <a:latin typeface="Calibri"/>
                <a:cs typeface="Calibri"/>
              </a:rPr>
              <a:t>a</a:t>
            </a:r>
            <a:r>
              <a:rPr sz="4000" spc="-15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	</a:t>
            </a:r>
            <a:r>
              <a:rPr sz="4000" spc="-5" dirty="0">
                <a:latin typeface="Calibri"/>
                <a:cs typeface="Calibri"/>
              </a:rPr>
              <a:t>5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25" dirty="0">
                <a:latin typeface="Calibri"/>
                <a:cs typeface="Calibri"/>
              </a:rPr>
              <a:t>1</a:t>
            </a:r>
            <a:endParaRPr sz="4000">
              <a:latin typeface="Calibri"/>
              <a:cs typeface="Calibri"/>
            </a:endParaRPr>
          </a:p>
          <a:p>
            <a:pPr marR="9536430" algn="ctr">
              <a:lnSpc>
                <a:spcPct val="100000"/>
              </a:lnSpc>
              <a:spcBef>
                <a:spcPts val="1500"/>
              </a:spcBef>
              <a:tabLst>
                <a:tab pos="1419860" algn="l"/>
              </a:tabLst>
            </a:pPr>
            <a:r>
              <a:rPr sz="4000" spc="-15" dirty="0">
                <a:latin typeface="Calibri"/>
                <a:cs typeface="Calibri"/>
              </a:rPr>
              <a:t>f</a:t>
            </a:r>
            <a:r>
              <a:rPr sz="4000" spc="-75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og	-</a:t>
            </a:r>
            <a:r>
              <a:rPr sz="4000" spc="-5" dirty="0">
                <a:latin typeface="Calibri"/>
                <a:cs typeface="Calibri"/>
              </a:rPr>
              <a:t>1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25" dirty="0">
                <a:latin typeface="Calibri"/>
                <a:cs typeface="Calibri"/>
              </a:rPr>
              <a:t>7</a:t>
            </a:r>
            <a:endParaRPr sz="4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61478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41A909-9E6B-4685-B019-5FA0863F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B3C37AF-9433-452B-BBC6-EAD8769D065C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3900" spc="35">
                <a:latin typeface="Calibri Light"/>
                <a:cs typeface="Calibri Light"/>
              </a:rPr>
              <a:t>C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30">
                <a:latin typeface="Calibri Light"/>
                <a:cs typeface="Calibri Light"/>
              </a:rPr>
              <a:t>oss-E</a:t>
            </a:r>
            <a:r>
              <a:rPr lang="en-US" sz="3900" spc="-5">
                <a:latin typeface="Calibri Light"/>
                <a:cs typeface="Calibri Light"/>
              </a:rPr>
              <a:t>n</a:t>
            </a:r>
            <a:r>
              <a:rPr lang="en-US" sz="3900" spc="20">
                <a:latin typeface="Calibri Light"/>
                <a:cs typeface="Calibri Light"/>
              </a:rPr>
              <a:t>t</a:t>
            </a:r>
            <a:r>
              <a:rPr lang="en-US" sz="3900" spc="-60">
                <a:latin typeface="Calibri Light"/>
                <a:cs typeface="Calibri Light"/>
              </a:rPr>
              <a:t>r</a:t>
            </a:r>
            <a:r>
              <a:rPr lang="en-US" sz="3900" spc="40">
                <a:latin typeface="Calibri Light"/>
                <a:cs typeface="Calibri Light"/>
              </a:rPr>
              <a:t>o</a:t>
            </a:r>
            <a:r>
              <a:rPr lang="en-US" sz="3900" spc="15">
                <a:latin typeface="Calibri Light"/>
                <a:cs typeface="Calibri Light"/>
              </a:rPr>
              <a:t>p</a:t>
            </a:r>
            <a:r>
              <a:rPr lang="en-US" sz="3900" spc="30">
                <a:latin typeface="Calibri Light"/>
                <a:cs typeface="Calibri Light"/>
              </a:rPr>
              <a:t>y</a:t>
            </a:r>
            <a:r>
              <a:rPr lang="en-US" sz="3900" spc="15">
                <a:latin typeface="Calibri Light"/>
                <a:cs typeface="Calibri Light"/>
              </a:rPr>
              <a:t> </a:t>
            </a:r>
            <a:r>
              <a:rPr lang="en-US" sz="3900" spc="25">
                <a:latin typeface="Calibri Light"/>
                <a:cs typeface="Calibri Light"/>
              </a:rPr>
              <a:t>L</a:t>
            </a:r>
            <a:r>
              <a:rPr lang="en-US" sz="3900" spc="30">
                <a:latin typeface="Calibri Light"/>
                <a:cs typeface="Calibri Light"/>
              </a:rPr>
              <a:t>oss</a:t>
            </a:r>
            <a:r>
              <a:rPr lang="en-US" sz="3900" spc="25">
                <a:latin typeface="Calibri Light"/>
                <a:cs typeface="Calibri Light"/>
              </a:rPr>
              <a:t> </a:t>
            </a:r>
            <a:r>
              <a:rPr lang="en-US" sz="4000" spc="-15"/>
              <a:t>(</a:t>
            </a:r>
            <a:r>
              <a:rPr lang="en-US" sz="4000" spc="-35"/>
              <a:t>Mu</a:t>
            </a:r>
            <a:r>
              <a:rPr lang="en-US" sz="4000" spc="-10"/>
              <a:t>l</a:t>
            </a:r>
            <a:r>
              <a:rPr lang="en-US" sz="4000" spc="-20"/>
              <a:t>t</a:t>
            </a:r>
            <a:r>
              <a:rPr lang="en-US" sz="4000" spc="-10"/>
              <a:t>i</a:t>
            </a:r>
            <a:r>
              <a:rPr lang="en-US" sz="4000" spc="-30"/>
              <a:t>n</a:t>
            </a:r>
            <a:r>
              <a:rPr lang="en-US" sz="4000"/>
              <a:t>o</a:t>
            </a:r>
            <a:r>
              <a:rPr lang="en-US" sz="4000" spc="-5"/>
              <a:t>m</a:t>
            </a:r>
            <a:r>
              <a:rPr lang="en-US" sz="4000" spc="-15"/>
              <a:t>ial</a:t>
            </a:r>
            <a:r>
              <a:rPr lang="en-US" sz="4000"/>
              <a:t> </a:t>
            </a:r>
            <a:r>
              <a:rPr lang="en-US" sz="4000" spc="-25"/>
              <a:t>L</a:t>
            </a:r>
            <a:r>
              <a:rPr lang="en-US" sz="4000"/>
              <a:t>o</a:t>
            </a:r>
            <a:r>
              <a:rPr lang="en-US" sz="4000" spc="-25"/>
              <a:t>g</a:t>
            </a:r>
            <a:r>
              <a:rPr lang="en-US" sz="4000" spc="-10"/>
              <a:t>i</a:t>
            </a:r>
            <a:r>
              <a:rPr lang="en-US" sz="4000" spc="-65"/>
              <a:t>s</a:t>
            </a:r>
            <a:r>
              <a:rPr lang="en-US" sz="4000" spc="-20"/>
              <a:t>t</a:t>
            </a:r>
            <a:r>
              <a:rPr lang="en-US" sz="4000" spc="-10"/>
              <a:t>i</a:t>
            </a:r>
            <a:r>
              <a:rPr lang="en-US" sz="4000"/>
              <a:t>c</a:t>
            </a:r>
            <a:r>
              <a:rPr lang="en-US" sz="4000" spc="-10"/>
              <a:t> </a:t>
            </a:r>
            <a:r>
              <a:rPr lang="en-US" sz="4000" spc="-85"/>
              <a:t>R</a:t>
            </a:r>
            <a:r>
              <a:rPr lang="en-US" sz="4000" spc="-5"/>
              <a:t>e</a:t>
            </a:r>
            <a:r>
              <a:rPr lang="en-US" sz="4000" spc="-25"/>
              <a:t>g</a:t>
            </a:r>
            <a:r>
              <a:rPr lang="en-US" sz="4000" spc="-80"/>
              <a:t>r</a:t>
            </a:r>
            <a:r>
              <a:rPr lang="en-US" sz="4000" spc="-5"/>
              <a:t>e</a:t>
            </a:r>
            <a:r>
              <a:rPr lang="en-US" sz="4000" spc="-15"/>
              <a:t>ssi</a:t>
            </a:r>
            <a:r>
              <a:rPr lang="en-US" sz="4000"/>
              <a:t>o</a:t>
            </a:r>
            <a:r>
              <a:rPr lang="en-US" sz="4000" spc="-30"/>
              <a:t>n</a:t>
            </a:r>
            <a:r>
              <a:rPr lang="en-US" sz="4000" spc="-15"/>
              <a:t>)</a:t>
            </a:r>
            <a:endParaRPr lang="en-US" sz="400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502A4F8-17CD-4558-90A9-7408F8BDD924}"/>
              </a:ext>
            </a:extLst>
          </p:cNvPr>
          <p:cNvSpPr/>
          <p:nvPr/>
        </p:nvSpPr>
        <p:spPr>
          <a:xfrm>
            <a:off x="1359349" y="154016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A8F6B78-0D37-48BE-9989-4EB5B41CD0B0}"/>
              </a:ext>
            </a:extLst>
          </p:cNvPr>
          <p:cNvSpPr txBox="1"/>
          <p:nvPr/>
        </p:nvSpPr>
        <p:spPr>
          <a:xfrm>
            <a:off x="3253215" y="1160068"/>
            <a:ext cx="8769350" cy="1290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25" dirty="0">
                <a:latin typeface="Calibri"/>
                <a:cs typeface="Calibri"/>
              </a:rPr>
              <a:t>W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</a:t>
            </a:r>
            <a:r>
              <a:rPr sz="2800" b="1" spc="-35" dirty="0">
                <a:latin typeface="Calibri"/>
                <a:cs typeface="Calibri"/>
              </a:rPr>
              <a:t>r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ili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7548245" marR="5080" algn="r">
              <a:lnSpc>
                <a:spcPts val="3329"/>
              </a:lnSpc>
              <a:spcBef>
                <a:spcPts val="700"/>
              </a:spcBef>
            </a:pP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FDB2266-9219-45C4-B327-02A4578BCB5E}"/>
              </a:ext>
            </a:extLst>
          </p:cNvPr>
          <p:cNvSpPr txBox="1"/>
          <p:nvPr/>
        </p:nvSpPr>
        <p:spPr>
          <a:xfrm>
            <a:off x="1435672" y="3215970"/>
            <a:ext cx="1417320" cy="222694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>
              <a:lnSpc>
                <a:spcPct val="100000"/>
              </a:lnSpc>
            </a:pPr>
            <a:r>
              <a:rPr sz="4000" b="1" spc="-30" dirty="0">
                <a:latin typeface="Calibri"/>
                <a:cs typeface="Calibri"/>
              </a:rPr>
              <a:t>3</a:t>
            </a:r>
            <a:r>
              <a:rPr sz="4000" b="1" spc="-25" dirty="0">
                <a:latin typeface="Calibri"/>
                <a:cs typeface="Calibri"/>
              </a:rPr>
              <a:t>.2</a:t>
            </a:r>
            <a:endParaRPr sz="4000">
              <a:latin typeface="Calibri"/>
              <a:cs typeface="Calibri"/>
            </a:endParaRPr>
          </a:p>
          <a:p>
            <a:pPr marL="367665">
              <a:lnSpc>
                <a:spcPct val="100000"/>
              </a:lnSpc>
              <a:spcBef>
                <a:spcPts val="1500"/>
              </a:spcBef>
            </a:pPr>
            <a:r>
              <a:rPr sz="4000" spc="-5" dirty="0">
                <a:latin typeface="Calibri"/>
                <a:cs typeface="Calibri"/>
              </a:rPr>
              <a:t>5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25" dirty="0">
                <a:latin typeface="Calibri"/>
                <a:cs typeface="Calibri"/>
              </a:rPr>
              <a:t>1</a:t>
            </a:r>
            <a:endParaRPr sz="4000">
              <a:latin typeface="Calibri"/>
              <a:cs typeface="Calibri"/>
            </a:endParaRPr>
          </a:p>
          <a:p>
            <a:pPr marL="211454">
              <a:lnSpc>
                <a:spcPct val="100000"/>
              </a:lnSpc>
              <a:spcBef>
                <a:spcPts val="1500"/>
              </a:spcBef>
            </a:pPr>
            <a:r>
              <a:rPr sz="4000" dirty="0">
                <a:latin typeface="Calibri"/>
                <a:cs typeface="Calibri"/>
              </a:rPr>
              <a:t>-</a:t>
            </a:r>
            <a:r>
              <a:rPr sz="4000" spc="-5" dirty="0">
                <a:latin typeface="Calibri"/>
                <a:cs typeface="Calibri"/>
              </a:rPr>
              <a:t>1</a:t>
            </a:r>
            <a:r>
              <a:rPr sz="4000" dirty="0">
                <a:latin typeface="Calibri"/>
                <a:cs typeface="Calibri"/>
              </a:rPr>
              <a:t>.</a:t>
            </a:r>
            <a:r>
              <a:rPr sz="4000" spc="-25" dirty="0">
                <a:latin typeface="Calibri"/>
                <a:cs typeface="Calibri"/>
              </a:rPr>
              <a:t>7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CDA86B-6A3B-4DDA-8450-840BE69DC6BF}"/>
              </a:ext>
            </a:extLst>
          </p:cNvPr>
          <p:cNvSpPr txBox="1"/>
          <p:nvPr/>
        </p:nvSpPr>
        <p:spPr>
          <a:xfrm>
            <a:off x="233207" y="3284009"/>
            <a:ext cx="859155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7314" algn="just">
              <a:lnSpc>
                <a:spcPct val="131300"/>
              </a:lnSpc>
            </a:pPr>
            <a:r>
              <a:rPr sz="4000" spc="-60" dirty="0">
                <a:latin typeface="Calibri"/>
                <a:cs typeface="Calibri"/>
              </a:rPr>
              <a:t>c</a:t>
            </a:r>
            <a:r>
              <a:rPr sz="4000" spc="-65" dirty="0">
                <a:latin typeface="Calibri"/>
                <a:cs typeface="Calibri"/>
              </a:rPr>
              <a:t>a</a:t>
            </a:r>
            <a:r>
              <a:rPr sz="4000" spc="-15" dirty="0">
                <a:latin typeface="Calibri"/>
                <a:cs typeface="Calibri"/>
              </a:rPr>
              <a:t>t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60" dirty="0">
                <a:latin typeface="Calibri"/>
                <a:cs typeface="Calibri"/>
              </a:rPr>
              <a:t>c</a:t>
            </a:r>
            <a:r>
              <a:rPr sz="4000" spc="-25" dirty="0">
                <a:latin typeface="Calibri"/>
                <a:cs typeface="Calibri"/>
              </a:rPr>
              <a:t>a</a:t>
            </a:r>
            <a:r>
              <a:rPr sz="4000" spc="-15" dirty="0">
                <a:latin typeface="Calibri"/>
                <a:cs typeface="Calibri"/>
              </a:rPr>
              <a:t>r f</a:t>
            </a:r>
            <a:r>
              <a:rPr sz="4000" spc="-75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og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B3A3268-7F36-40AC-9FDA-78798C264993}"/>
              </a:ext>
            </a:extLst>
          </p:cNvPr>
          <p:cNvSpPr/>
          <p:nvPr/>
        </p:nvSpPr>
        <p:spPr>
          <a:xfrm>
            <a:off x="3816107" y="1728476"/>
            <a:ext cx="2379243" cy="47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95DA9AA-4F34-47DF-AAB9-744CE68B393F}"/>
              </a:ext>
            </a:extLst>
          </p:cNvPr>
          <p:cNvSpPr/>
          <p:nvPr/>
        </p:nvSpPr>
        <p:spPr>
          <a:xfrm>
            <a:off x="3811344" y="1723713"/>
            <a:ext cx="2388870" cy="483870"/>
          </a:xfrm>
          <a:custGeom>
            <a:avLst/>
            <a:gdLst/>
            <a:ahLst/>
            <a:cxnLst/>
            <a:rect l="l" t="t" r="r" b="b"/>
            <a:pathLst>
              <a:path w="2388870" h="483869">
                <a:moveTo>
                  <a:pt x="0" y="0"/>
                </a:moveTo>
                <a:lnTo>
                  <a:pt x="2388768" y="0"/>
                </a:lnTo>
                <a:lnTo>
                  <a:pt x="2388768" y="483401"/>
                </a:lnTo>
                <a:lnTo>
                  <a:pt x="0" y="4834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96F3600-1194-4852-8AD1-5FF124D798E3}"/>
              </a:ext>
            </a:extLst>
          </p:cNvPr>
          <p:cNvSpPr/>
          <p:nvPr/>
        </p:nvSpPr>
        <p:spPr>
          <a:xfrm>
            <a:off x="6799088" y="1664748"/>
            <a:ext cx="3847767" cy="65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F893FCB-DEDC-429B-866A-018DDBBD18E3}"/>
              </a:ext>
            </a:extLst>
          </p:cNvPr>
          <p:cNvSpPr/>
          <p:nvPr/>
        </p:nvSpPr>
        <p:spPr>
          <a:xfrm>
            <a:off x="6794326" y="1659985"/>
            <a:ext cx="3857625" cy="666115"/>
          </a:xfrm>
          <a:custGeom>
            <a:avLst/>
            <a:gdLst/>
            <a:ahLst/>
            <a:cxnLst/>
            <a:rect l="l" t="t" r="r" b="b"/>
            <a:pathLst>
              <a:path w="3857625" h="666114">
                <a:moveTo>
                  <a:pt x="0" y="0"/>
                </a:moveTo>
                <a:lnTo>
                  <a:pt x="3857292" y="0"/>
                </a:lnTo>
                <a:lnTo>
                  <a:pt x="3857292" y="665669"/>
                </a:lnTo>
                <a:lnTo>
                  <a:pt x="0" y="66566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532E275-F9E9-44F7-AFF8-5CAF1B61CB03}"/>
              </a:ext>
            </a:extLst>
          </p:cNvPr>
          <p:cNvSpPr txBox="1"/>
          <p:nvPr/>
        </p:nvSpPr>
        <p:spPr>
          <a:xfrm>
            <a:off x="1036584" y="5552060"/>
            <a:ext cx="221488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1899"/>
              </a:lnSpc>
            </a:pPr>
            <a:r>
              <a:rPr sz="21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100" spc="10" dirty="0">
                <a:solidFill>
                  <a:srgbClr val="0000FF"/>
                </a:solidFill>
                <a:latin typeface="Calibri"/>
                <a:cs typeface="Calibri"/>
              </a:rPr>
              <a:t>nno</a:t>
            </a:r>
            <a:r>
              <a:rPr sz="2100" spc="-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100" spc="10" dirty="0">
                <a:solidFill>
                  <a:srgbClr val="0000FF"/>
                </a:solidFill>
                <a:latin typeface="Calibri"/>
                <a:cs typeface="Calibri"/>
              </a:rPr>
              <a:t>ma</a:t>
            </a:r>
            <a:r>
              <a:rPr sz="2100" spc="-5" dirty="0">
                <a:solidFill>
                  <a:srgbClr val="0000FF"/>
                </a:solidFill>
                <a:latin typeface="Calibri"/>
                <a:cs typeface="Calibri"/>
              </a:rPr>
              <a:t>li</a:t>
            </a:r>
            <a:r>
              <a:rPr sz="2100" spc="-50" dirty="0">
                <a:solidFill>
                  <a:srgbClr val="0000FF"/>
                </a:solidFill>
                <a:latin typeface="Calibri"/>
                <a:cs typeface="Calibri"/>
              </a:rPr>
              <a:t>z</a:t>
            </a:r>
            <a:r>
              <a:rPr sz="2100" spc="10" dirty="0">
                <a:solidFill>
                  <a:srgbClr val="0000FF"/>
                </a:solidFill>
                <a:latin typeface="Calibri"/>
                <a:cs typeface="Calibri"/>
              </a:rPr>
              <a:t>ed</a:t>
            </a:r>
            <a:r>
              <a:rPr sz="21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100" spc="1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10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100" spc="5" dirty="0">
                <a:solidFill>
                  <a:srgbClr val="0000FF"/>
                </a:solidFill>
                <a:latin typeface="Calibri"/>
                <a:cs typeface="Calibri"/>
              </a:rPr>
              <a:t>- p</a:t>
            </a:r>
            <a:r>
              <a:rPr sz="2100" spc="-4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100" spc="10" dirty="0">
                <a:solidFill>
                  <a:srgbClr val="0000FF"/>
                </a:solidFill>
                <a:latin typeface="Calibri"/>
                <a:cs typeface="Calibri"/>
              </a:rPr>
              <a:t>obab</a:t>
            </a:r>
            <a:r>
              <a:rPr sz="2100" dirty="0">
                <a:solidFill>
                  <a:srgbClr val="0000FF"/>
                </a:solidFill>
                <a:latin typeface="Calibri"/>
                <a:cs typeface="Calibri"/>
              </a:rPr>
              <a:t>iliti</a:t>
            </a:r>
            <a:r>
              <a:rPr sz="2100" spc="5" dirty="0">
                <a:solidFill>
                  <a:srgbClr val="0000FF"/>
                </a:solidFill>
                <a:latin typeface="Calibri"/>
                <a:cs typeface="Calibri"/>
              </a:rPr>
              <a:t>es</a:t>
            </a:r>
            <a:r>
              <a:rPr sz="21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spc="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1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100" spc="1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100" dirty="0">
                <a:solidFill>
                  <a:srgbClr val="0000FF"/>
                </a:solidFill>
                <a:latin typeface="Calibri"/>
                <a:cs typeface="Calibri"/>
              </a:rPr>
              <a:t>git</a:t>
            </a:r>
            <a:r>
              <a:rPr sz="2100" spc="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04500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B9592B-A34B-47F7-97B0-F0EA3669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177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593806-A77D-4289-BE2F-80FF14DA06A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Linear Score Function?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BBE0EE-9CC5-478C-AF99-4E12472E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894996"/>
            <a:ext cx="11145805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042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3DBC59-BCE6-4604-9791-60E0C966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B787484-0FC0-40EA-B4C0-33C0A4BE0A60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Linear Score Function?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D1183E-2B3C-40B4-B18D-F08EF360E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914049"/>
            <a:ext cx="945964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697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C463C3-F87D-42A4-8CFF-075E609D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179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38C94D-7B14-4826-B838-46F610A0357E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Neural Network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03696B-164E-43FE-B830-27CF234D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985496"/>
            <a:ext cx="11784070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1BDD8E-637B-40B6-9589-1543C02B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949F8C7-48A3-4975-B06B-0F5A9C1D421F}"/>
              </a:ext>
            </a:extLst>
          </p:cNvPr>
          <p:cNvSpPr/>
          <p:nvPr/>
        </p:nvSpPr>
        <p:spPr>
          <a:xfrm>
            <a:off x="630519" y="222278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94E2712-D96E-4AFB-BD5B-532B668CFA9D}"/>
              </a:ext>
            </a:extLst>
          </p:cNvPr>
          <p:cNvSpPr txBox="1"/>
          <p:nvPr/>
        </p:nvSpPr>
        <p:spPr>
          <a:xfrm>
            <a:off x="822399" y="1743826"/>
            <a:ext cx="103631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Im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7D91317-498A-4F76-9110-370D8C8A9D72}"/>
              </a:ext>
            </a:extLst>
          </p:cNvPr>
          <p:cNvSpPr txBox="1"/>
          <p:nvPr/>
        </p:nvSpPr>
        <p:spPr>
          <a:xfrm>
            <a:off x="4537353" y="4257638"/>
            <a:ext cx="1912620" cy="167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1809">
              <a:lnSpc>
                <a:spcPts val="7155"/>
              </a:lnSpc>
            </a:pPr>
            <a:r>
              <a:rPr sz="6400" spc="-6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endParaRPr sz="6400">
              <a:latin typeface="Calibri"/>
              <a:cs typeface="Calibri"/>
            </a:endParaRPr>
          </a:p>
          <a:p>
            <a:pPr algn="ctr">
              <a:lnSpc>
                <a:spcPts val="3310"/>
              </a:lnSpc>
            </a:pP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8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7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3835"/>
              </a:lnSpc>
            </a:pP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AF4C01C-69BA-40AD-B8E8-FF658822D5C8}"/>
              </a:ext>
            </a:extLst>
          </p:cNvPr>
          <p:cNvSpPr txBox="1"/>
          <p:nvPr/>
        </p:nvSpPr>
        <p:spPr>
          <a:xfrm>
            <a:off x="4694173" y="2778968"/>
            <a:ext cx="131000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f</a:t>
            </a:r>
            <a:r>
              <a:rPr sz="4000" spc="-5" dirty="0">
                <a:latin typeface="Calibri"/>
                <a:cs typeface="Calibri"/>
              </a:rPr>
              <a:t>(</a:t>
            </a:r>
            <a:r>
              <a:rPr sz="4000" b="1" spc="-5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4000" spc="-10" dirty="0">
                <a:latin typeface="Calibri"/>
                <a:cs typeface="Calibri"/>
              </a:rPr>
              <a:t>,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4000" dirty="0">
                <a:latin typeface="Calibri"/>
                <a:cs typeface="Calibri"/>
              </a:rPr>
              <a:t>)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160DE43-B50A-4541-9060-683AD561E93C}"/>
              </a:ext>
            </a:extLst>
          </p:cNvPr>
          <p:cNvSpPr/>
          <p:nvPr/>
        </p:nvSpPr>
        <p:spPr>
          <a:xfrm>
            <a:off x="2425566" y="2948318"/>
            <a:ext cx="2159635" cy="85725"/>
          </a:xfrm>
          <a:custGeom>
            <a:avLst/>
            <a:gdLst/>
            <a:ahLst/>
            <a:cxnLst/>
            <a:rect l="l" t="t" r="r" b="b"/>
            <a:pathLst>
              <a:path w="2159635" h="85725">
                <a:moveTo>
                  <a:pt x="2073713" y="0"/>
                </a:moveTo>
                <a:lnTo>
                  <a:pt x="2073713" y="28575"/>
                </a:lnTo>
                <a:lnTo>
                  <a:pt x="0" y="28575"/>
                </a:lnTo>
                <a:lnTo>
                  <a:pt x="0" y="57150"/>
                </a:lnTo>
                <a:lnTo>
                  <a:pt x="2073713" y="57150"/>
                </a:lnTo>
                <a:lnTo>
                  <a:pt x="2073713" y="85725"/>
                </a:lnTo>
                <a:lnTo>
                  <a:pt x="2159438" y="42862"/>
                </a:lnTo>
                <a:lnTo>
                  <a:pt x="2073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8FF5C64-4B1C-45BC-9735-4D2D35D69860}"/>
              </a:ext>
            </a:extLst>
          </p:cNvPr>
          <p:cNvSpPr/>
          <p:nvPr/>
        </p:nvSpPr>
        <p:spPr>
          <a:xfrm>
            <a:off x="5450705" y="3390618"/>
            <a:ext cx="85725" cy="629920"/>
          </a:xfrm>
          <a:custGeom>
            <a:avLst/>
            <a:gdLst/>
            <a:ahLst/>
            <a:cxnLst/>
            <a:rect l="l" t="t" r="r" b="b"/>
            <a:pathLst>
              <a:path w="85725" h="629920">
                <a:moveTo>
                  <a:pt x="57150" y="85725"/>
                </a:moveTo>
                <a:lnTo>
                  <a:pt x="28575" y="85725"/>
                </a:lnTo>
                <a:lnTo>
                  <a:pt x="28576" y="629836"/>
                </a:lnTo>
                <a:lnTo>
                  <a:pt x="57151" y="629836"/>
                </a:lnTo>
                <a:lnTo>
                  <a:pt x="57150" y="85725"/>
                </a:lnTo>
                <a:close/>
              </a:path>
              <a:path w="85725" h="629920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E0DB354-5910-41C6-9376-6E1ED5FFA503}"/>
              </a:ext>
            </a:extLst>
          </p:cNvPr>
          <p:cNvSpPr/>
          <p:nvPr/>
        </p:nvSpPr>
        <p:spPr>
          <a:xfrm>
            <a:off x="6201417" y="2948318"/>
            <a:ext cx="1653539" cy="85725"/>
          </a:xfrm>
          <a:custGeom>
            <a:avLst/>
            <a:gdLst/>
            <a:ahLst/>
            <a:cxnLst/>
            <a:rect l="l" t="t" r="r" b="b"/>
            <a:pathLst>
              <a:path w="1653540" h="85725">
                <a:moveTo>
                  <a:pt x="1567444" y="0"/>
                </a:moveTo>
                <a:lnTo>
                  <a:pt x="1567444" y="28575"/>
                </a:lnTo>
                <a:lnTo>
                  <a:pt x="0" y="28575"/>
                </a:lnTo>
                <a:lnTo>
                  <a:pt x="0" y="57150"/>
                </a:lnTo>
                <a:lnTo>
                  <a:pt x="1567444" y="57150"/>
                </a:lnTo>
                <a:lnTo>
                  <a:pt x="1567444" y="85725"/>
                </a:lnTo>
                <a:lnTo>
                  <a:pt x="1653169" y="42862"/>
                </a:lnTo>
                <a:lnTo>
                  <a:pt x="156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D117F4E-7249-4FE5-93FC-59ACD49ADEEE}"/>
              </a:ext>
            </a:extLst>
          </p:cNvPr>
          <p:cNvSpPr txBox="1"/>
          <p:nvPr/>
        </p:nvSpPr>
        <p:spPr>
          <a:xfrm>
            <a:off x="8190861" y="2554935"/>
            <a:ext cx="304419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10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num</a:t>
            </a:r>
            <a:r>
              <a:rPr sz="3200" spc="-30" dirty="0">
                <a:latin typeface="Calibri"/>
                <a:cs typeface="Calibri"/>
              </a:rPr>
              <a:t>be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ng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C9AAEB-FA92-41A9-B24B-6B7C3CD8F516}"/>
              </a:ext>
            </a:extLst>
          </p:cNvPr>
          <p:cNvSpPr txBox="1"/>
          <p:nvPr/>
        </p:nvSpPr>
        <p:spPr>
          <a:xfrm>
            <a:off x="109168" y="3896037"/>
            <a:ext cx="32905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b="1" spc="-5" dirty="0">
                <a:latin typeface="Calibri"/>
                <a:cs typeface="Calibri"/>
              </a:rPr>
              <a:t>32x32x</a:t>
            </a:r>
            <a:r>
              <a:rPr sz="2400" b="1" spc="-15" dirty="0">
                <a:latin typeface="Calibri"/>
                <a:cs typeface="Calibri"/>
              </a:rPr>
              <a:t>3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20" dirty="0">
                <a:latin typeface="Calibri"/>
                <a:cs typeface="Calibri"/>
              </a:rPr>
              <a:t>07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B07413E-9EB0-4D85-A4BB-C6AF033FB0D3}"/>
              </a:ext>
            </a:extLst>
          </p:cNvPr>
          <p:cNvSpPr txBox="1"/>
          <p:nvPr/>
        </p:nvSpPr>
        <p:spPr>
          <a:xfrm>
            <a:off x="916939" y="438889"/>
            <a:ext cx="427584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05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etr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c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pp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endParaRPr sz="4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13443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4551CB-5063-4E35-B90E-3241E1D6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EEFADC8-3DE1-44BC-B890-1C920AF9DF04}"/>
              </a:ext>
            </a:extLst>
          </p:cNvPr>
          <p:cNvSpPr txBox="1">
            <a:spLocks/>
          </p:cNvSpPr>
          <p:nvPr/>
        </p:nvSpPr>
        <p:spPr>
          <a:xfrm>
            <a:off x="245556" y="309079"/>
            <a:ext cx="11335686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400" spc="-85" dirty="0">
                <a:solidFill>
                  <a:schemeClr val="tx1"/>
                </a:solidFill>
              </a:rPr>
              <a:t>R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40" dirty="0">
                <a:solidFill>
                  <a:schemeClr val="tx1"/>
                </a:solidFill>
              </a:rPr>
              <a:t>c</a:t>
            </a:r>
            <a:r>
              <a:rPr lang="en-US" sz="4400" spc="-20" dirty="0">
                <a:solidFill>
                  <a:schemeClr val="tx1"/>
                </a:solidFill>
              </a:rPr>
              <a:t>a</a:t>
            </a:r>
            <a:r>
              <a:rPr lang="en-US" sz="4400" spc="-30" dirty="0">
                <a:solidFill>
                  <a:schemeClr val="tx1"/>
                </a:solidFill>
              </a:rPr>
              <a:t>p</a:t>
            </a:r>
            <a:r>
              <a:rPr lang="en-US" sz="4400" spc="-15" dirty="0">
                <a:solidFill>
                  <a:schemeClr val="tx1"/>
                </a:solidFill>
              </a:rPr>
              <a:t>: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</a:rPr>
              <a:t>T</a:t>
            </a:r>
            <a:r>
              <a:rPr lang="en-US" sz="4400" spc="-30" dirty="0">
                <a:solidFill>
                  <a:schemeClr val="tx1"/>
                </a:solidFill>
              </a:rPr>
              <a:t>h</a:t>
            </a:r>
            <a:r>
              <a:rPr lang="en-US" sz="4400" spc="-80" dirty="0">
                <a:solidFill>
                  <a:schemeClr val="tx1"/>
                </a:solidFill>
              </a:rPr>
              <a:t>r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75" dirty="0">
                <a:solidFill>
                  <a:schemeClr val="tx1"/>
                </a:solidFill>
              </a:rPr>
              <a:t>w</a:t>
            </a:r>
            <a:r>
              <a:rPr lang="en-US" sz="4400" spc="-95" dirty="0">
                <a:solidFill>
                  <a:schemeClr val="tx1"/>
                </a:solidFill>
              </a:rPr>
              <a:t>a</a:t>
            </a:r>
            <a:r>
              <a:rPr lang="en-US" sz="4400" spc="-70" dirty="0">
                <a:solidFill>
                  <a:schemeClr val="tx1"/>
                </a:solidFill>
              </a:rPr>
              <a:t>y</a:t>
            </a:r>
            <a:r>
              <a:rPr lang="en-US" sz="4400" spc="-20" dirty="0">
                <a:solidFill>
                  <a:schemeClr val="tx1"/>
                </a:solidFill>
              </a:rPr>
              <a:t>s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spc="-55" dirty="0">
                <a:solidFill>
                  <a:schemeClr val="tx1"/>
                </a:solidFill>
              </a:rPr>
              <a:t>t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spc="-25" dirty="0">
                <a:solidFill>
                  <a:schemeClr val="tx1"/>
                </a:solidFill>
              </a:rPr>
              <a:t>th</a:t>
            </a:r>
            <a:r>
              <a:rPr lang="en-US" sz="4400" spc="-10" dirty="0">
                <a:solidFill>
                  <a:schemeClr val="tx1"/>
                </a:solidFill>
              </a:rPr>
              <a:t>i</a:t>
            </a:r>
            <a:r>
              <a:rPr lang="en-US" sz="4400" spc="-30" dirty="0">
                <a:solidFill>
                  <a:schemeClr val="tx1"/>
                </a:solidFill>
              </a:rPr>
              <a:t>n</a:t>
            </a:r>
            <a:r>
              <a:rPr lang="en-US" sz="4400" spc="-20" dirty="0">
                <a:solidFill>
                  <a:schemeClr val="tx1"/>
                </a:solidFill>
              </a:rPr>
              <a:t>k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20" dirty="0">
                <a:solidFill>
                  <a:schemeClr val="tx1"/>
                </a:solidFill>
              </a:rPr>
              <a:t>a</a:t>
            </a:r>
            <a:r>
              <a:rPr lang="en-US" sz="4400" spc="-30" dirty="0">
                <a:solidFill>
                  <a:schemeClr val="tx1"/>
                </a:solidFill>
              </a:rPr>
              <a:t>b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30" dirty="0">
                <a:solidFill>
                  <a:schemeClr val="tx1"/>
                </a:solidFill>
              </a:rPr>
              <a:t>u</a:t>
            </a:r>
            <a:r>
              <a:rPr lang="en-US" sz="4400" spc="-15" dirty="0">
                <a:solidFill>
                  <a:schemeClr val="tx1"/>
                </a:solidFill>
              </a:rPr>
              <a:t>t</a:t>
            </a:r>
            <a:r>
              <a:rPr lang="en-US" sz="4400" spc="-10" dirty="0">
                <a:solidFill>
                  <a:schemeClr val="tx1"/>
                </a:solidFill>
              </a:rPr>
              <a:t> li</a:t>
            </a:r>
            <a:r>
              <a:rPr lang="en-US" sz="4400" spc="-30" dirty="0">
                <a:solidFill>
                  <a:schemeClr val="tx1"/>
                </a:solidFill>
              </a:rPr>
              <a:t>n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20" dirty="0">
                <a:solidFill>
                  <a:schemeClr val="tx1"/>
                </a:solidFill>
              </a:rPr>
              <a:t>ar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25" dirty="0">
                <a:solidFill>
                  <a:schemeClr val="tx1"/>
                </a:solidFill>
              </a:rPr>
              <a:t>c</a:t>
            </a:r>
            <a:r>
              <a:rPr lang="en-US" sz="4400" spc="-15" dirty="0">
                <a:solidFill>
                  <a:schemeClr val="tx1"/>
                </a:solidFill>
              </a:rPr>
              <a:t>lassifi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100" dirty="0">
                <a:solidFill>
                  <a:schemeClr val="tx1"/>
                </a:solidFill>
              </a:rPr>
              <a:t>r</a:t>
            </a:r>
            <a:r>
              <a:rPr lang="en-US" sz="4400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B38524B-F418-4F6B-9B19-BE6E799CB093}"/>
              </a:ext>
            </a:extLst>
          </p:cNvPr>
          <p:cNvSpPr/>
          <p:nvPr/>
        </p:nvSpPr>
        <p:spPr>
          <a:xfrm>
            <a:off x="245556" y="3616407"/>
            <a:ext cx="3883286" cy="1570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C65A11-6EB0-4074-9BD7-34EE169D969C}"/>
              </a:ext>
            </a:extLst>
          </p:cNvPr>
          <p:cNvSpPr/>
          <p:nvPr/>
        </p:nvSpPr>
        <p:spPr>
          <a:xfrm>
            <a:off x="4597594" y="3670003"/>
            <a:ext cx="3455775" cy="1463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C15FCBC-8B10-46D5-A32C-070A38504392}"/>
              </a:ext>
            </a:extLst>
          </p:cNvPr>
          <p:cNvSpPr txBox="1"/>
          <p:nvPr/>
        </p:nvSpPr>
        <p:spPr>
          <a:xfrm>
            <a:off x="1374395" y="2609319"/>
            <a:ext cx="14535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85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A8374A7-02F5-4F74-8DEA-740E958A2C24}"/>
              </a:ext>
            </a:extLst>
          </p:cNvPr>
          <p:cNvSpPr txBox="1"/>
          <p:nvPr/>
        </p:nvSpPr>
        <p:spPr>
          <a:xfrm>
            <a:off x="798729" y="1603258"/>
            <a:ext cx="249682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u="heavy" spc="-5" dirty="0">
                <a:latin typeface="Calibri"/>
                <a:cs typeface="Calibri"/>
              </a:rPr>
              <a:t>Al</a:t>
            </a:r>
            <a:r>
              <a:rPr sz="2400" u="heavy" spc="-40" dirty="0">
                <a:latin typeface="Calibri"/>
                <a:cs typeface="Calibri"/>
              </a:rPr>
              <a:t>g</a:t>
            </a:r>
            <a:r>
              <a:rPr sz="2400" u="heavy" spc="-25" dirty="0">
                <a:latin typeface="Calibri"/>
                <a:cs typeface="Calibri"/>
              </a:rPr>
              <a:t>e</a:t>
            </a:r>
            <a:r>
              <a:rPr sz="2400" u="heavy" dirty="0">
                <a:latin typeface="Calibri"/>
                <a:cs typeface="Calibri"/>
              </a:rPr>
              <a:t>b</a:t>
            </a:r>
            <a:r>
              <a:rPr sz="2400" u="heavy" spc="-60" dirty="0">
                <a:latin typeface="Calibri"/>
                <a:cs typeface="Calibri"/>
              </a:rPr>
              <a:t>r</a:t>
            </a:r>
            <a:r>
              <a:rPr sz="2400" u="heavy" dirty="0">
                <a:latin typeface="Calibri"/>
                <a:cs typeface="Calibri"/>
              </a:rPr>
              <a:t>a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15" dirty="0">
                <a:latin typeface="Calibri"/>
                <a:cs typeface="Calibri"/>
              </a:rPr>
              <a:t>c</a:t>
            </a:r>
            <a:r>
              <a:rPr sz="2400" u="heavy" spc="-65" dirty="0">
                <a:latin typeface="Times New Roman"/>
                <a:cs typeface="Times New Roman"/>
              </a:rPr>
              <a:t> </a:t>
            </a:r>
            <a:r>
              <a:rPr sz="2400" u="heavy" dirty="0">
                <a:latin typeface="Calibri"/>
                <a:cs typeface="Calibri"/>
              </a:rPr>
              <a:t>V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35" dirty="0">
                <a:latin typeface="Calibri"/>
                <a:cs typeface="Calibri"/>
              </a:rPr>
              <a:t>e</a:t>
            </a:r>
            <a:r>
              <a:rPr sz="2400" u="heavy" spc="-2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p</a:t>
            </a:r>
            <a:r>
              <a:rPr sz="2400" u="heavy" spc="-5" dirty="0">
                <a:latin typeface="Calibri"/>
                <a:cs typeface="Calibri"/>
              </a:rPr>
              <a:t>oi</a:t>
            </a:r>
            <a:r>
              <a:rPr sz="2400" u="heavy" spc="-20" dirty="0">
                <a:latin typeface="Calibri"/>
                <a:cs typeface="Calibri"/>
              </a:rPr>
              <a:t>n</a:t>
            </a:r>
            <a:r>
              <a:rPr sz="2400" u="heavy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0B6A177-E612-4C26-869F-BEB2685BB8FA}"/>
              </a:ext>
            </a:extLst>
          </p:cNvPr>
          <p:cNvSpPr txBox="1"/>
          <p:nvPr/>
        </p:nvSpPr>
        <p:spPr>
          <a:xfrm>
            <a:off x="5150374" y="1564590"/>
            <a:ext cx="20929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Vi</a:t>
            </a:r>
            <a:r>
              <a:rPr sz="2400" spc="-5" dirty="0">
                <a:latin typeface="Calibri"/>
                <a:cs typeface="Calibri"/>
              </a:rPr>
              <a:t>sua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6A43127-D937-49A6-B583-F892E59136A8}"/>
              </a:ext>
            </a:extLst>
          </p:cNvPr>
          <p:cNvSpPr/>
          <p:nvPr/>
        </p:nvSpPr>
        <p:spPr>
          <a:xfrm>
            <a:off x="5163074" y="1859463"/>
            <a:ext cx="2066289" cy="0"/>
          </a:xfrm>
          <a:custGeom>
            <a:avLst/>
            <a:gdLst/>
            <a:ahLst/>
            <a:cxnLst/>
            <a:rect l="l" t="t" r="r" b="b"/>
            <a:pathLst>
              <a:path w="2066290">
                <a:moveTo>
                  <a:pt x="0" y="0"/>
                </a:moveTo>
                <a:lnTo>
                  <a:pt x="2065867" y="0"/>
                </a:lnTo>
              </a:path>
            </a:pathLst>
          </a:custGeom>
          <a:ln w="18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00912F9-29E3-4FAE-B8D2-1D99EED7EAC6}"/>
              </a:ext>
            </a:extLst>
          </p:cNvPr>
          <p:cNvSpPr txBox="1"/>
          <p:nvPr/>
        </p:nvSpPr>
        <p:spPr>
          <a:xfrm>
            <a:off x="8815023" y="1603258"/>
            <a:ext cx="265620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u="heavy" spc="-25" dirty="0">
                <a:latin typeface="Calibri"/>
                <a:cs typeface="Calibri"/>
              </a:rPr>
              <a:t>Ge</a:t>
            </a:r>
            <a:r>
              <a:rPr sz="2400" u="heavy" spc="-5" dirty="0">
                <a:latin typeface="Calibri"/>
                <a:cs typeface="Calibri"/>
              </a:rPr>
              <a:t>o</a:t>
            </a:r>
            <a:r>
              <a:rPr sz="2400" u="heavy" spc="-25" dirty="0">
                <a:latin typeface="Calibri"/>
                <a:cs typeface="Calibri"/>
              </a:rPr>
              <a:t>m</a:t>
            </a:r>
            <a:r>
              <a:rPr sz="2400" u="heavy" spc="-35" dirty="0">
                <a:latin typeface="Calibri"/>
                <a:cs typeface="Calibri"/>
              </a:rPr>
              <a:t>e</a:t>
            </a:r>
            <a:r>
              <a:rPr sz="2400" u="heavy" spc="-15" dirty="0">
                <a:latin typeface="Calibri"/>
                <a:cs typeface="Calibri"/>
              </a:rPr>
              <a:t>t</a:t>
            </a:r>
            <a:r>
              <a:rPr sz="2400" u="heavy" dirty="0">
                <a:latin typeface="Calibri"/>
                <a:cs typeface="Calibri"/>
              </a:rPr>
              <a:t>r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15" dirty="0">
                <a:latin typeface="Calibri"/>
                <a:cs typeface="Calibri"/>
              </a:rPr>
              <a:t>c</a:t>
            </a:r>
            <a:r>
              <a:rPr sz="2400" u="heavy" spc="-65" dirty="0">
                <a:latin typeface="Times New Roman"/>
                <a:cs typeface="Times New Roman"/>
              </a:rPr>
              <a:t> </a:t>
            </a:r>
            <a:r>
              <a:rPr sz="2400" u="heavy" dirty="0">
                <a:latin typeface="Calibri"/>
                <a:cs typeface="Calibri"/>
              </a:rPr>
              <a:t>V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35" dirty="0">
                <a:latin typeface="Calibri"/>
                <a:cs typeface="Calibri"/>
              </a:rPr>
              <a:t>e</a:t>
            </a:r>
            <a:r>
              <a:rPr sz="2400" u="heavy" spc="-2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p</a:t>
            </a:r>
            <a:r>
              <a:rPr sz="2400" u="heavy" spc="-5" dirty="0">
                <a:latin typeface="Calibri"/>
                <a:cs typeface="Calibri"/>
              </a:rPr>
              <a:t>oi</a:t>
            </a:r>
            <a:r>
              <a:rPr sz="2400" u="heavy" spc="-20" dirty="0">
                <a:latin typeface="Calibri"/>
                <a:cs typeface="Calibri"/>
              </a:rPr>
              <a:t>n</a:t>
            </a:r>
            <a:r>
              <a:rPr sz="2400" u="heavy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CBBED5B-A7C9-41CF-AACC-6560A0FF6AEA}"/>
              </a:ext>
            </a:extLst>
          </p:cNvPr>
          <p:cNvSpPr/>
          <p:nvPr/>
        </p:nvSpPr>
        <p:spPr>
          <a:xfrm>
            <a:off x="8755509" y="3575285"/>
            <a:ext cx="3073433" cy="2216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3BD326D-A64D-4E52-9071-912E386E0840}"/>
              </a:ext>
            </a:extLst>
          </p:cNvPr>
          <p:cNvSpPr txBox="1"/>
          <p:nvPr/>
        </p:nvSpPr>
        <p:spPr>
          <a:xfrm>
            <a:off x="5464700" y="2563130"/>
            <a:ext cx="17227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390" marR="5080" indent="-3143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BD65501-937C-45BE-B4FD-42D104ACE371}"/>
              </a:ext>
            </a:extLst>
          </p:cNvPr>
          <p:cNvSpPr/>
          <p:nvPr/>
        </p:nvSpPr>
        <p:spPr>
          <a:xfrm>
            <a:off x="4378516" y="1552276"/>
            <a:ext cx="0" cy="4547870"/>
          </a:xfrm>
          <a:custGeom>
            <a:avLst/>
            <a:gdLst/>
            <a:ahLst/>
            <a:cxnLst/>
            <a:rect l="l" t="t" r="r" b="b"/>
            <a:pathLst>
              <a:path h="4547870">
                <a:moveTo>
                  <a:pt x="0" y="0"/>
                </a:moveTo>
                <a:lnTo>
                  <a:pt x="1" y="4547615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4984517-ABB8-4A35-BF5B-315B2E0A19E6}"/>
              </a:ext>
            </a:extLst>
          </p:cNvPr>
          <p:cNvSpPr/>
          <p:nvPr/>
        </p:nvSpPr>
        <p:spPr>
          <a:xfrm>
            <a:off x="8339883" y="1552276"/>
            <a:ext cx="0" cy="4547870"/>
          </a:xfrm>
          <a:custGeom>
            <a:avLst/>
            <a:gdLst/>
            <a:ahLst/>
            <a:cxnLst/>
            <a:rect l="l" t="t" r="r" b="b"/>
            <a:pathLst>
              <a:path h="4547870">
                <a:moveTo>
                  <a:pt x="0" y="0"/>
                </a:moveTo>
                <a:lnTo>
                  <a:pt x="1" y="4547615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1884723-6096-44A3-9E1F-796227C71A44}"/>
              </a:ext>
            </a:extLst>
          </p:cNvPr>
          <p:cNvSpPr txBox="1"/>
          <p:nvPr/>
        </p:nvSpPr>
        <p:spPr>
          <a:xfrm>
            <a:off x="9268051" y="2563114"/>
            <a:ext cx="20485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495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9636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B1665D-7F8D-46C1-AE14-F7935198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221071-E015-4D04-8D51-7BC1B68E1C54}"/>
              </a:ext>
            </a:extLst>
          </p:cNvPr>
          <p:cNvSpPr txBox="1">
            <a:spLocks/>
          </p:cNvSpPr>
          <p:nvPr/>
        </p:nvSpPr>
        <p:spPr>
          <a:xfrm>
            <a:off x="512343" y="284008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30" dirty="0">
                <a:solidFill>
                  <a:schemeClr val="tx1"/>
                </a:solidFill>
              </a:rPr>
              <a:t>p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Funct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qu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65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0" dirty="0">
                <a:solidFill>
                  <a:schemeClr val="tx1"/>
                </a:solidFill>
              </a:rPr>
              <a:t>f</a:t>
            </a:r>
            <a:r>
              <a:rPr lang="en-US" spc="-20" dirty="0">
                <a:solidFill>
                  <a:schemeClr val="tx1"/>
                </a:solidFill>
              </a:rPr>
              <a:t>y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40" dirty="0">
                <a:solidFill>
                  <a:schemeClr val="tx1"/>
                </a:solidFill>
              </a:rPr>
              <a:t>e</a:t>
            </a:r>
            <a:r>
              <a:rPr lang="en-US" spc="-130" dirty="0">
                <a:solidFill>
                  <a:schemeClr val="tx1"/>
                </a:solidFill>
              </a:rPr>
              <a:t>f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ce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1D9CF60-F67E-4A7D-82CF-B4046A1868DC}"/>
              </a:ext>
            </a:extLst>
          </p:cNvPr>
          <p:cNvSpPr/>
          <p:nvPr/>
        </p:nvSpPr>
        <p:spPr>
          <a:xfrm>
            <a:off x="7036864" y="3816424"/>
            <a:ext cx="4906088" cy="204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A16DDED-BAD1-4268-B639-0AE23FD98A89}"/>
              </a:ext>
            </a:extLst>
          </p:cNvPr>
          <p:cNvSpPr/>
          <p:nvPr/>
        </p:nvSpPr>
        <p:spPr>
          <a:xfrm>
            <a:off x="434987" y="3171460"/>
            <a:ext cx="3484458" cy="876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362BB90-B62E-4CA5-91B5-7A626F87E4A5}"/>
              </a:ext>
            </a:extLst>
          </p:cNvPr>
          <p:cNvSpPr/>
          <p:nvPr/>
        </p:nvSpPr>
        <p:spPr>
          <a:xfrm>
            <a:off x="368804" y="4152036"/>
            <a:ext cx="5944884" cy="637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73D8394-B77E-4606-8E17-D1131A31E378}"/>
              </a:ext>
            </a:extLst>
          </p:cNvPr>
          <p:cNvSpPr/>
          <p:nvPr/>
        </p:nvSpPr>
        <p:spPr>
          <a:xfrm>
            <a:off x="368804" y="5004849"/>
            <a:ext cx="3784913" cy="679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6D4A5F0-EF0A-4525-B764-EF122C6D87B4}"/>
              </a:ext>
            </a:extLst>
          </p:cNvPr>
          <p:cNvSpPr txBox="1"/>
          <p:nvPr/>
        </p:nvSpPr>
        <p:spPr>
          <a:xfrm>
            <a:off x="840168" y="1426499"/>
            <a:ext cx="4703445" cy="219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6409" indent="-473709">
              <a:lnSpc>
                <a:spcPct val="100000"/>
              </a:lnSpc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som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d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-20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f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(</a:t>
            </a:r>
            <a:r>
              <a:rPr sz="2650" spc="-10" dirty="0">
                <a:latin typeface="Calibri"/>
                <a:cs typeface="Calibri"/>
              </a:rPr>
              <a:t>x</a:t>
            </a:r>
            <a:r>
              <a:rPr sz="2650" dirty="0">
                <a:latin typeface="Calibri"/>
                <a:cs typeface="Calibri"/>
              </a:rPr>
              <a:t>,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y</a:t>
            </a:r>
            <a:r>
              <a:rPr sz="2650" dirty="0">
                <a:latin typeface="Calibri"/>
                <a:cs typeface="Calibri"/>
              </a:rPr>
              <a:t>)</a:t>
            </a:r>
            <a:endParaRPr sz="2650">
              <a:latin typeface="Calibri"/>
              <a:cs typeface="Calibri"/>
            </a:endParaRPr>
          </a:p>
          <a:p>
            <a:pPr marL="486409" indent="-473709">
              <a:lnSpc>
                <a:spcPct val="100000"/>
              </a:lnSpc>
              <a:spcBef>
                <a:spcPts val="20"/>
              </a:spcBef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b="1" spc="-5" dirty="0">
                <a:latin typeface="Calibri"/>
                <a:cs typeface="Calibri"/>
              </a:rPr>
              <a:t>s</a:t>
            </a:r>
            <a:r>
              <a:rPr sz="2650" b="1" spc="-1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30" dirty="0">
                <a:latin typeface="Calibri"/>
                <a:cs typeface="Calibri"/>
              </a:rPr>
              <a:t>r</a:t>
            </a:r>
            <a:r>
              <a:rPr sz="2650" b="1" dirty="0">
                <a:latin typeface="Calibri"/>
                <a:cs typeface="Calibri"/>
              </a:rPr>
              <a:t>e</a:t>
            </a:r>
            <a:r>
              <a:rPr sz="2650" b="1" spc="-5" dirty="0">
                <a:latin typeface="Calibri"/>
                <a:cs typeface="Calibri"/>
              </a:rPr>
              <a:t> </a:t>
            </a:r>
            <a:r>
              <a:rPr sz="2650" b="1" spc="-10" dirty="0">
                <a:latin typeface="Calibri"/>
                <a:cs typeface="Calibri"/>
              </a:rPr>
              <a:t>fun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b="1" dirty="0">
                <a:latin typeface="Calibri"/>
                <a:cs typeface="Calibri"/>
              </a:rPr>
              <a:t>:</a:t>
            </a:r>
            <a:endParaRPr sz="2650">
              <a:latin typeface="Calibri"/>
              <a:cs typeface="Calibri"/>
            </a:endParaRPr>
          </a:p>
          <a:p>
            <a:pPr marL="486409" indent="-473709">
              <a:lnSpc>
                <a:spcPct val="100000"/>
              </a:lnSpc>
              <a:spcBef>
                <a:spcPts val="20"/>
              </a:spcBef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b="1" spc="-5" dirty="0">
                <a:latin typeface="Calibri"/>
                <a:cs typeface="Calibri"/>
              </a:rPr>
              <a:t>l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5" dirty="0">
                <a:latin typeface="Calibri"/>
                <a:cs typeface="Calibri"/>
              </a:rPr>
              <a:t>s</a:t>
            </a:r>
            <a:r>
              <a:rPr sz="2650" b="1" dirty="0">
                <a:latin typeface="Calibri"/>
                <a:cs typeface="Calibri"/>
              </a:rPr>
              <a:t>s</a:t>
            </a:r>
            <a:r>
              <a:rPr sz="2650" b="1" spc="-5" dirty="0">
                <a:latin typeface="Calibri"/>
                <a:cs typeface="Calibri"/>
              </a:rPr>
              <a:t> </a:t>
            </a:r>
            <a:r>
              <a:rPr sz="2650" b="1" spc="-10" dirty="0">
                <a:latin typeface="Calibri"/>
                <a:cs typeface="Calibri"/>
              </a:rPr>
              <a:t>fun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5" dirty="0">
                <a:latin typeface="Calibri"/>
                <a:cs typeface="Calibri"/>
              </a:rPr>
              <a:t>n</a:t>
            </a:r>
            <a:r>
              <a:rPr sz="2650" dirty="0">
                <a:latin typeface="Calibri"/>
                <a:cs typeface="Calibri"/>
              </a:rPr>
              <a:t>:</a:t>
            </a:r>
            <a:endParaRPr sz="2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R="473709" algn="r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So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tm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F615D12-96D6-4E2F-A398-F9F80303E4B7}"/>
              </a:ext>
            </a:extLst>
          </p:cNvPr>
          <p:cNvSpPr txBox="1"/>
          <p:nvPr/>
        </p:nvSpPr>
        <p:spPr>
          <a:xfrm>
            <a:off x="5729503" y="3752461"/>
            <a:ext cx="596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C284EFB-0A36-4630-8140-8AD475BD3200}"/>
              </a:ext>
            </a:extLst>
          </p:cNvPr>
          <p:cNvSpPr txBox="1"/>
          <p:nvPr/>
        </p:nvSpPr>
        <p:spPr>
          <a:xfrm>
            <a:off x="4313923" y="5263366"/>
            <a:ext cx="10020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A8068C8-93E0-4E9C-99AF-B02201404BF0}"/>
              </a:ext>
            </a:extLst>
          </p:cNvPr>
          <p:cNvSpPr/>
          <p:nvPr/>
        </p:nvSpPr>
        <p:spPr>
          <a:xfrm>
            <a:off x="7242274" y="1766096"/>
            <a:ext cx="3175205" cy="5246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F9574EE-3C11-4B6E-871B-B83CE0AB28EF}"/>
              </a:ext>
            </a:extLst>
          </p:cNvPr>
          <p:cNvSpPr txBox="1"/>
          <p:nvPr/>
        </p:nvSpPr>
        <p:spPr>
          <a:xfrm>
            <a:off x="7892250" y="2387786"/>
            <a:ext cx="256921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Lin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las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5332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3C4C79-6D85-4508-A0BB-B3AE887D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56001AE-D6B4-4483-9236-18C8EB7D76A2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30" dirty="0">
                <a:solidFill>
                  <a:schemeClr val="tx1"/>
                </a:solidFill>
              </a:rPr>
              <a:t>p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Funct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qu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65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0" dirty="0">
                <a:solidFill>
                  <a:schemeClr val="tx1"/>
                </a:solidFill>
              </a:rPr>
              <a:t>f</a:t>
            </a:r>
            <a:r>
              <a:rPr lang="en-US" spc="-20" dirty="0">
                <a:solidFill>
                  <a:schemeClr val="tx1"/>
                </a:solidFill>
              </a:rPr>
              <a:t>y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40" dirty="0">
                <a:solidFill>
                  <a:schemeClr val="tx1"/>
                </a:solidFill>
              </a:rPr>
              <a:t>e</a:t>
            </a:r>
            <a:r>
              <a:rPr lang="en-US" spc="-130" dirty="0">
                <a:solidFill>
                  <a:schemeClr val="tx1"/>
                </a:solidFill>
              </a:rPr>
              <a:t>f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ce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9587BC0-C768-46DE-B92E-B051DD2BFE14}"/>
              </a:ext>
            </a:extLst>
          </p:cNvPr>
          <p:cNvSpPr/>
          <p:nvPr/>
        </p:nvSpPr>
        <p:spPr>
          <a:xfrm>
            <a:off x="7242274" y="1766096"/>
            <a:ext cx="3175205" cy="524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1B5D540-F0D7-4BAD-B4EE-3C19E84E13A8}"/>
              </a:ext>
            </a:extLst>
          </p:cNvPr>
          <p:cNvSpPr/>
          <p:nvPr/>
        </p:nvSpPr>
        <p:spPr>
          <a:xfrm>
            <a:off x="7036864" y="3816424"/>
            <a:ext cx="4906088" cy="2048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896380B-2B8E-490A-A2B1-57CA3F4F47A1}"/>
              </a:ext>
            </a:extLst>
          </p:cNvPr>
          <p:cNvSpPr/>
          <p:nvPr/>
        </p:nvSpPr>
        <p:spPr>
          <a:xfrm>
            <a:off x="434987" y="3171460"/>
            <a:ext cx="3484458" cy="876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633F110-1CB9-4F5E-8542-A311206BD174}"/>
              </a:ext>
            </a:extLst>
          </p:cNvPr>
          <p:cNvSpPr/>
          <p:nvPr/>
        </p:nvSpPr>
        <p:spPr>
          <a:xfrm>
            <a:off x="368804" y="4152036"/>
            <a:ext cx="5944884" cy="6373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D659E33-6D83-46F8-8AF5-2B78001964AD}"/>
              </a:ext>
            </a:extLst>
          </p:cNvPr>
          <p:cNvSpPr/>
          <p:nvPr/>
        </p:nvSpPr>
        <p:spPr>
          <a:xfrm>
            <a:off x="368804" y="5004849"/>
            <a:ext cx="3784913" cy="679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EC8CF6C-80F8-4AC4-9C5B-8B01A5B96771}"/>
              </a:ext>
            </a:extLst>
          </p:cNvPr>
          <p:cNvSpPr txBox="1"/>
          <p:nvPr/>
        </p:nvSpPr>
        <p:spPr>
          <a:xfrm>
            <a:off x="840168" y="1426498"/>
            <a:ext cx="4703445" cy="219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6409" indent="-473709">
              <a:lnSpc>
                <a:spcPct val="100000"/>
              </a:lnSpc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som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d</a:t>
            </a:r>
            <a:r>
              <a:rPr sz="2650" spc="-30" dirty="0">
                <a:latin typeface="Calibri"/>
                <a:cs typeface="Calibri"/>
              </a:rPr>
              <a:t>a</a:t>
            </a:r>
            <a:r>
              <a:rPr sz="2650" spc="-4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10" dirty="0">
                <a:latin typeface="Calibri"/>
                <a:cs typeface="Calibri"/>
              </a:rPr>
              <a:t>s</a:t>
            </a:r>
            <a:r>
              <a:rPr sz="2650" spc="-20" dirty="0">
                <a:latin typeface="Calibri"/>
                <a:cs typeface="Calibri"/>
              </a:rPr>
              <a:t>e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o</a:t>
            </a:r>
            <a:r>
              <a:rPr sz="2650" dirty="0">
                <a:latin typeface="Calibri"/>
                <a:cs typeface="Calibri"/>
              </a:rPr>
              <a:t>f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(</a:t>
            </a:r>
            <a:r>
              <a:rPr sz="2650" spc="-10" dirty="0">
                <a:latin typeface="Calibri"/>
                <a:cs typeface="Calibri"/>
              </a:rPr>
              <a:t>x</a:t>
            </a:r>
            <a:r>
              <a:rPr sz="2650" dirty="0">
                <a:latin typeface="Calibri"/>
                <a:cs typeface="Calibri"/>
              </a:rPr>
              <a:t>,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5" dirty="0">
                <a:latin typeface="Calibri"/>
                <a:cs typeface="Calibri"/>
              </a:rPr>
              <a:t>y</a:t>
            </a:r>
            <a:r>
              <a:rPr sz="2650" dirty="0">
                <a:latin typeface="Calibri"/>
                <a:cs typeface="Calibri"/>
              </a:rPr>
              <a:t>)</a:t>
            </a:r>
            <a:endParaRPr sz="2650">
              <a:latin typeface="Calibri"/>
              <a:cs typeface="Calibri"/>
            </a:endParaRPr>
          </a:p>
          <a:p>
            <a:pPr marL="486409" indent="-473709">
              <a:lnSpc>
                <a:spcPct val="100000"/>
              </a:lnSpc>
              <a:spcBef>
                <a:spcPts val="20"/>
              </a:spcBef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b="1" spc="-5" dirty="0">
                <a:latin typeface="Calibri"/>
                <a:cs typeface="Calibri"/>
              </a:rPr>
              <a:t>s</a:t>
            </a:r>
            <a:r>
              <a:rPr sz="2650" b="1" spc="-1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30" dirty="0">
                <a:latin typeface="Calibri"/>
                <a:cs typeface="Calibri"/>
              </a:rPr>
              <a:t>r</a:t>
            </a:r>
            <a:r>
              <a:rPr sz="2650" b="1" dirty="0">
                <a:latin typeface="Calibri"/>
                <a:cs typeface="Calibri"/>
              </a:rPr>
              <a:t>e</a:t>
            </a:r>
            <a:r>
              <a:rPr sz="2650" b="1" spc="-5" dirty="0">
                <a:latin typeface="Calibri"/>
                <a:cs typeface="Calibri"/>
              </a:rPr>
              <a:t> </a:t>
            </a:r>
            <a:r>
              <a:rPr sz="2650" b="1" spc="-10" dirty="0">
                <a:latin typeface="Calibri"/>
                <a:cs typeface="Calibri"/>
              </a:rPr>
              <a:t>fun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b="1" dirty="0">
                <a:latin typeface="Calibri"/>
                <a:cs typeface="Calibri"/>
              </a:rPr>
              <a:t>:</a:t>
            </a:r>
            <a:endParaRPr sz="2650">
              <a:latin typeface="Calibri"/>
              <a:cs typeface="Calibri"/>
            </a:endParaRPr>
          </a:p>
          <a:p>
            <a:pPr marL="486409" indent="-473709">
              <a:lnSpc>
                <a:spcPct val="100000"/>
              </a:lnSpc>
              <a:spcBef>
                <a:spcPts val="20"/>
              </a:spcBef>
              <a:buSzPct val="75471"/>
              <a:buFont typeface="Calibri"/>
              <a:buChar char="-"/>
              <a:tabLst>
                <a:tab pos="486409" algn="l"/>
              </a:tabLst>
            </a:pPr>
            <a:r>
              <a:rPr sz="2650" spc="-95" dirty="0">
                <a:latin typeface="Calibri"/>
                <a:cs typeface="Calibri"/>
              </a:rPr>
              <a:t>W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h</a:t>
            </a:r>
            <a:r>
              <a:rPr sz="2650" spc="-45" dirty="0">
                <a:latin typeface="Calibri"/>
                <a:cs typeface="Calibri"/>
              </a:rPr>
              <a:t>a</a:t>
            </a:r>
            <a:r>
              <a:rPr sz="2650" spc="-30" dirty="0">
                <a:latin typeface="Calibri"/>
                <a:cs typeface="Calibri"/>
              </a:rPr>
              <a:t>v</a:t>
            </a:r>
            <a:r>
              <a:rPr sz="2650" dirty="0">
                <a:latin typeface="Calibri"/>
                <a:cs typeface="Calibri"/>
              </a:rPr>
              <a:t>e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a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b="1" spc="-5" dirty="0">
                <a:latin typeface="Calibri"/>
                <a:cs typeface="Calibri"/>
              </a:rPr>
              <a:t>l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5" dirty="0">
                <a:latin typeface="Calibri"/>
                <a:cs typeface="Calibri"/>
              </a:rPr>
              <a:t>s</a:t>
            </a:r>
            <a:r>
              <a:rPr sz="2650" b="1" dirty="0">
                <a:latin typeface="Calibri"/>
                <a:cs typeface="Calibri"/>
              </a:rPr>
              <a:t>s</a:t>
            </a:r>
            <a:r>
              <a:rPr sz="2650" b="1" spc="-5" dirty="0">
                <a:latin typeface="Calibri"/>
                <a:cs typeface="Calibri"/>
              </a:rPr>
              <a:t> </a:t>
            </a:r>
            <a:r>
              <a:rPr sz="2650" b="1" spc="-10" dirty="0">
                <a:latin typeface="Calibri"/>
                <a:cs typeface="Calibri"/>
              </a:rPr>
              <a:t>fun</a:t>
            </a:r>
            <a:r>
              <a:rPr sz="2650" b="1" spc="-5" dirty="0">
                <a:latin typeface="Calibri"/>
                <a:cs typeface="Calibri"/>
              </a:rPr>
              <a:t>c</a:t>
            </a:r>
            <a:r>
              <a:rPr sz="2650" b="1" dirty="0">
                <a:latin typeface="Calibri"/>
                <a:cs typeface="Calibri"/>
              </a:rPr>
              <a:t>t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b="1" dirty="0">
                <a:latin typeface="Calibri"/>
                <a:cs typeface="Calibri"/>
              </a:rPr>
              <a:t>o</a:t>
            </a:r>
            <a:r>
              <a:rPr sz="2650" b="1" spc="-5" dirty="0">
                <a:latin typeface="Calibri"/>
                <a:cs typeface="Calibri"/>
              </a:rPr>
              <a:t>n</a:t>
            </a:r>
            <a:r>
              <a:rPr sz="2650" dirty="0">
                <a:latin typeface="Calibri"/>
                <a:cs typeface="Calibri"/>
              </a:rPr>
              <a:t>:</a:t>
            </a:r>
            <a:endParaRPr sz="2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R="473709" algn="r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So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tm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8D012E1-87C8-4BFA-BB45-E7403C4ED334}"/>
              </a:ext>
            </a:extLst>
          </p:cNvPr>
          <p:cNvSpPr txBox="1"/>
          <p:nvPr/>
        </p:nvSpPr>
        <p:spPr>
          <a:xfrm>
            <a:off x="5729503" y="3752461"/>
            <a:ext cx="596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50A1157-F86D-4ED0-8506-2FCCD67EBCBC}"/>
              </a:ext>
            </a:extLst>
          </p:cNvPr>
          <p:cNvSpPr txBox="1"/>
          <p:nvPr/>
        </p:nvSpPr>
        <p:spPr>
          <a:xfrm>
            <a:off x="4313923" y="5263366"/>
            <a:ext cx="10020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CE5501E-8CA6-4320-A51B-13FC4ACF9016}"/>
              </a:ext>
            </a:extLst>
          </p:cNvPr>
          <p:cNvSpPr txBox="1"/>
          <p:nvPr/>
        </p:nvSpPr>
        <p:spPr>
          <a:xfrm>
            <a:off x="6240663" y="1379533"/>
            <a:ext cx="5178425" cy="158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Q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o </a:t>
            </a:r>
            <a:r>
              <a:rPr sz="3200" spc="-5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f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be</a:t>
            </a:r>
            <a:r>
              <a:rPr sz="3200" spc="-3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?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1134110">
              <a:lnSpc>
                <a:spcPts val="1000"/>
              </a:lnSpc>
            </a:pPr>
            <a:endParaRPr sz="800" dirty="0">
              <a:latin typeface="Times New Roman"/>
              <a:cs typeface="Times New Roman"/>
            </a:endParaRPr>
          </a:p>
          <a:p>
            <a:pPr marL="1797050">
              <a:lnSpc>
                <a:spcPct val="100000"/>
              </a:lnSpc>
              <a:spcBef>
                <a:spcPts val="155"/>
              </a:spcBef>
            </a:pPr>
            <a:r>
              <a:rPr sz="3200" dirty="0">
                <a:latin typeface="Calibri"/>
                <a:cs typeface="Calibri"/>
              </a:rPr>
              <a:t>Lin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las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430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1F722F2-A7BB-4BE1-BC72-8AC69AF5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17F88F9-264C-4FED-8287-0FF7A5E68DE0}"/>
              </a:ext>
            </a:extLst>
          </p:cNvPr>
          <p:cNvSpPr txBox="1"/>
          <p:nvPr/>
        </p:nvSpPr>
        <p:spPr>
          <a:xfrm>
            <a:off x="916939" y="438889"/>
            <a:ext cx="77520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05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etr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c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pp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L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lassifi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A054743-F2EE-4C42-82F5-1015E9D5E731}"/>
              </a:ext>
            </a:extLst>
          </p:cNvPr>
          <p:cNvSpPr/>
          <p:nvPr/>
        </p:nvSpPr>
        <p:spPr>
          <a:xfrm>
            <a:off x="630519" y="222278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27B3F96-ED01-418C-9D47-1687B604ACBF}"/>
              </a:ext>
            </a:extLst>
          </p:cNvPr>
          <p:cNvSpPr txBox="1"/>
          <p:nvPr/>
        </p:nvSpPr>
        <p:spPr>
          <a:xfrm>
            <a:off x="822399" y="1743826"/>
            <a:ext cx="103631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Im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FC84A1D-6CA4-4DB7-9123-5BBED6CCEAD6}"/>
              </a:ext>
            </a:extLst>
          </p:cNvPr>
          <p:cNvSpPr txBox="1"/>
          <p:nvPr/>
        </p:nvSpPr>
        <p:spPr>
          <a:xfrm>
            <a:off x="4537353" y="4257638"/>
            <a:ext cx="1912620" cy="167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1809">
              <a:lnSpc>
                <a:spcPts val="7155"/>
              </a:lnSpc>
            </a:pPr>
            <a:r>
              <a:rPr sz="6400" spc="-6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endParaRPr sz="6400">
              <a:latin typeface="Calibri"/>
              <a:cs typeface="Calibri"/>
            </a:endParaRPr>
          </a:p>
          <a:p>
            <a:pPr algn="ctr">
              <a:lnSpc>
                <a:spcPts val="3310"/>
              </a:lnSpc>
            </a:pP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8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7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3835"/>
              </a:lnSpc>
            </a:pP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8537AA0-CE13-47D9-963A-0751AC2489BA}"/>
              </a:ext>
            </a:extLst>
          </p:cNvPr>
          <p:cNvSpPr txBox="1"/>
          <p:nvPr/>
        </p:nvSpPr>
        <p:spPr>
          <a:xfrm>
            <a:off x="4694173" y="2778968"/>
            <a:ext cx="131000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f</a:t>
            </a:r>
            <a:r>
              <a:rPr sz="4000" spc="-5" dirty="0">
                <a:latin typeface="Calibri"/>
                <a:cs typeface="Calibri"/>
              </a:rPr>
              <a:t>(</a:t>
            </a:r>
            <a:r>
              <a:rPr sz="4000" b="1" spc="-5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4000" spc="-10" dirty="0">
                <a:latin typeface="Calibri"/>
                <a:cs typeface="Calibri"/>
              </a:rPr>
              <a:t>,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4000" dirty="0">
                <a:latin typeface="Calibri"/>
                <a:cs typeface="Calibri"/>
              </a:rPr>
              <a:t>)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515F1C3-DB28-4E8B-A2AB-9BCD1CA0C89B}"/>
              </a:ext>
            </a:extLst>
          </p:cNvPr>
          <p:cNvSpPr/>
          <p:nvPr/>
        </p:nvSpPr>
        <p:spPr>
          <a:xfrm>
            <a:off x="2425566" y="2948318"/>
            <a:ext cx="2159635" cy="85725"/>
          </a:xfrm>
          <a:custGeom>
            <a:avLst/>
            <a:gdLst/>
            <a:ahLst/>
            <a:cxnLst/>
            <a:rect l="l" t="t" r="r" b="b"/>
            <a:pathLst>
              <a:path w="2159635" h="85725">
                <a:moveTo>
                  <a:pt x="2073713" y="0"/>
                </a:moveTo>
                <a:lnTo>
                  <a:pt x="2073713" y="28575"/>
                </a:lnTo>
                <a:lnTo>
                  <a:pt x="0" y="28575"/>
                </a:lnTo>
                <a:lnTo>
                  <a:pt x="0" y="57150"/>
                </a:lnTo>
                <a:lnTo>
                  <a:pt x="2073713" y="57150"/>
                </a:lnTo>
                <a:lnTo>
                  <a:pt x="2073713" y="85725"/>
                </a:lnTo>
                <a:lnTo>
                  <a:pt x="2159438" y="42862"/>
                </a:lnTo>
                <a:lnTo>
                  <a:pt x="2073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FBADDB9-EF51-44FA-A03B-D819A1A9A09D}"/>
              </a:ext>
            </a:extLst>
          </p:cNvPr>
          <p:cNvSpPr/>
          <p:nvPr/>
        </p:nvSpPr>
        <p:spPr>
          <a:xfrm>
            <a:off x="5450705" y="3390618"/>
            <a:ext cx="85725" cy="629920"/>
          </a:xfrm>
          <a:custGeom>
            <a:avLst/>
            <a:gdLst/>
            <a:ahLst/>
            <a:cxnLst/>
            <a:rect l="l" t="t" r="r" b="b"/>
            <a:pathLst>
              <a:path w="85725" h="629920">
                <a:moveTo>
                  <a:pt x="57150" y="85725"/>
                </a:moveTo>
                <a:lnTo>
                  <a:pt x="28575" y="85725"/>
                </a:lnTo>
                <a:lnTo>
                  <a:pt x="28576" y="629836"/>
                </a:lnTo>
                <a:lnTo>
                  <a:pt x="57151" y="629836"/>
                </a:lnTo>
                <a:lnTo>
                  <a:pt x="57150" y="85725"/>
                </a:lnTo>
                <a:close/>
              </a:path>
              <a:path w="85725" h="629920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D310215-99AD-46C2-B752-DCC887C34C2F}"/>
              </a:ext>
            </a:extLst>
          </p:cNvPr>
          <p:cNvSpPr/>
          <p:nvPr/>
        </p:nvSpPr>
        <p:spPr>
          <a:xfrm>
            <a:off x="6201417" y="2948318"/>
            <a:ext cx="1653539" cy="85725"/>
          </a:xfrm>
          <a:custGeom>
            <a:avLst/>
            <a:gdLst/>
            <a:ahLst/>
            <a:cxnLst/>
            <a:rect l="l" t="t" r="r" b="b"/>
            <a:pathLst>
              <a:path w="1653540" h="85725">
                <a:moveTo>
                  <a:pt x="1567444" y="0"/>
                </a:moveTo>
                <a:lnTo>
                  <a:pt x="1567444" y="28575"/>
                </a:lnTo>
                <a:lnTo>
                  <a:pt x="0" y="28575"/>
                </a:lnTo>
                <a:lnTo>
                  <a:pt x="0" y="57150"/>
                </a:lnTo>
                <a:lnTo>
                  <a:pt x="1567444" y="57150"/>
                </a:lnTo>
                <a:lnTo>
                  <a:pt x="1567444" y="85725"/>
                </a:lnTo>
                <a:lnTo>
                  <a:pt x="1653169" y="42862"/>
                </a:lnTo>
                <a:lnTo>
                  <a:pt x="156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D84B2BE-CA6A-4A10-BDE4-2A2F0539952A}"/>
              </a:ext>
            </a:extLst>
          </p:cNvPr>
          <p:cNvSpPr txBox="1"/>
          <p:nvPr/>
        </p:nvSpPr>
        <p:spPr>
          <a:xfrm>
            <a:off x="8190861" y="2554935"/>
            <a:ext cx="304419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10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num</a:t>
            </a:r>
            <a:r>
              <a:rPr sz="3200" spc="-30" dirty="0">
                <a:latin typeface="Calibri"/>
                <a:cs typeface="Calibri"/>
              </a:rPr>
              <a:t>be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ng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AAB6D7B-2B45-4527-AC85-F0FA9599D073}"/>
              </a:ext>
            </a:extLst>
          </p:cNvPr>
          <p:cNvSpPr txBox="1"/>
          <p:nvPr/>
        </p:nvSpPr>
        <p:spPr>
          <a:xfrm>
            <a:off x="109168" y="3896037"/>
            <a:ext cx="32905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b="1" spc="-5" dirty="0">
                <a:latin typeface="Calibri"/>
                <a:cs typeface="Calibri"/>
              </a:rPr>
              <a:t>32x32x</a:t>
            </a:r>
            <a:r>
              <a:rPr sz="2400" b="1" spc="-15" dirty="0">
                <a:latin typeface="Calibri"/>
                <a:cs typeface="Calibri"/>
              </a:rPr>
              <a:t>3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20" dirty="0">
                <a:latin typeface="Calibri"/>
                <a:cs typeface="Calibri"/>
              </a:rPr>
              <a:t>07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4EF1644-3C4D-494D-B29F-E364267AE91F}"/>
              </a:ext>
            </a:extLst>
          </p:cNvPr>
          <p:cNvSpPr txBox="1"/>
          <p:nvPr/>
        </p:nvSpPr>
        <p:spPr>
          <a:xfrm>
            <a:off x="3800205" y="1371536"/>
            <a:ext cx="288036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f</a:t>
            </a:r>
            <a:r>
              <a:rPr sz="4800" spc="-10" dirty="0">
                <a:latin typeface="Calibri"/>
                <a:cs typeface="Calibri"/>
              </a:rPr>
              <a:t>(</a:t>
            </a: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65" dirty="0">
                <a:latin typeface="Calibri"/>
                <a:cs typeface="Calibri"/>
              </a:rPr>
              <a:t>,</a:t>
            </a:r>
            <a:r>
              <a:rPr sz="4800" spc="-40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)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= </a:t>
            </a:r>
            <a:r>
              <a:rPr sz="4800" spc="-40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x</a:t>
            </a:r>
            <a:endParaRPr sz="4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5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2C1CAB-8CAC-4052-BBF9-4A0F4A26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44D4FEC-2276-4FBF-B0DD-BF34E6DB767D}"/>
              </a:ext>
            </a:extLst>
          </p:cNvPr>
          <p:cNvSpPr txBox="1">
            <a:spLocks/>
          </p:cNvSpPr>
          <p:nvPr/>
        </p:nvSpPr>
        <p:spPr>
          <a:xfrm>
            <a:off x="497838" y="402714"/>
            <a:ext cx="1119632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1800">
              <a:lnSpc>
                <a:spcPct val="100000"/>
              </a:lnSpc>
            </a:pP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Ima</a:t>
            </a:r>
            <a:r>
              <a:rPr lang="en-US" sz="3900" b="1" spc="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g</a:t>
            </a: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e</a:t>
            </a:r>
            <a:r>
              <a:rPr lang="en-US" sz="3900" b="1" spc="1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en-US" sz="3900" b="1" spc="3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C</a:t>
            </a:r>
            <a:r>
              <a:rPr lang="en-US" sz="3900" b="1" spc="20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lassifi</a:t>
            </a:r>
            <a:r>
              <a:rPr lang="en-US" sz="3900" b="1" spc="-10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c</a:t>
            </a:r>
            <a:r>
              <a:rPr lang="en-US" sz="3900" b="1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a</a:t>
            </a:r>
            <a:r>
              <a:rPr lang="en-US" sz="3900" b="1" spc="20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t</a:t>
            </a:r>
            <a:r>
              <a:rPr lang="en-US" sz="3900" b="1" spc="2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io</a:t>
            </a:r>
            <a:r>
              <a:rPr lang="en-US" sz="3900" b="1" spc="45" dirty="0">
                <a:solidFill>
                  <a:schemeClr val="bg2">
                    <a:lumMod val="50000"/>
                  </a:schemeClr>
                </a:solidFill>
                <a:latin typeface="Calibri Light"/>
                <a:cs typeface="Calibri Light"/>
              </a:rPr>
              <a:t>n</a:t>
            </a:r>
            <a:r>
              <a:rPr lang="en-US" sz="4000" b="1" spc="-15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4000" b="1" spc="-1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sz="4000" b="1" spc="-1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000" b="1" spc="-40" dirty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o</a:t>
            </a:r>
            <a:r>
              <a:rPr lang="en-US" sz="4000" b="1" spc="-8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e</a:t>
            </a:r>
            <a:r>
              <a:rPr lang="en-US" sz="4000" b="1" spc="-1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000" b="1" spc="-40" dirty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o</a:t>
            </a:r>
            <a:r>
              <a:rPr lang="en-US" sz="4000" b="1" spc="-30" dirty="0">
                <a:solidFill>
                  <a:schemeClr val="bg2">
                    <a:lumMod val="50000"/>
                  </a:schemeClr>
                </a:solidFill>
              </a:rPr>
              <a:t>mpu</a:t>
            </a:r>
            <a:r>
              <a:rPr lang="en-US" sz="4000" b="1" spc="-55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en-US" sz="4000" b="1" spc="-25" dirty="0">
                <a:solidFill>
                  <a:schemeClr val="bg2">
                    <a:lumMod val="50000"/>
                  </a:schemeClr>
                </a:solidFill>
              </a:rPr>
              <a:t>e</a:t>
            </a:r>
            <a:r>
              <a:rPr lang="en-US" sz="4000" b="1" spc="-15" dirty="0">
                <a:solidFill>
                  <a:schemeClr val="bg2">
                    <a:lumMod val="50000"/>
                  </a:schemeClr>
                </a:solidFill>
              </a:rPr>
              <a:t>r visi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o</a:t>
            </a:r>
            <a:r>
              <a:rPr lang="en-US" sz="4000" b="1" spc="-25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sz="4000" b="1" spc="-15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000" b="1" spc="-75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en-US" sz="4000" b="1" spc="-20" dirty="0">
                <a:solidFill>
                  <a:schemeClr val="bg2">
                    <a:lumMod val="50000"/>
                  </a:schemeClr>
                </a:solidFill>
              </a:rPr>
              <a:t>ask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CC0B87C-C644-4930-847E-4E8F5772FA80}"/>
              </a:ext>
            </a:extLst>
          </p:cNvPr>
          <p:cNvSpPr/>
          <p:nvPr/>
        </p:nvSpPr>
        <p:spPr>
          <a:xfrm>
            <a:off x="4696086" y="3508061"/>
            <a:ext cx="1808480" cy="190500"/>
          </a:xfrm>
          <a:custGeom>
            <a:avLst/>
            <a:gdLst/>
            <a:ahLst/>
            <a:cxnLst/>
            <a:rect l="l" t="t" r="r" b="b"/>
            <a:pathLst>
              <a:path w="1808479" h="190500">
                <a:moveTo>
                  <a:pt x="0" y="63498"/>
                </a:moveTo>
                <a:lnTo>
                  <a:pt x="0" y="126998"/>
                </a:lnTo>
                <a:lnTo>
                  <a:pt x="1617828" y="127000"/>
                </a:lnTo>
                <a:lnTo>
                  <a:pt x="1617828" y="190500"/>
                </a:lnTo>
                <a:lnTo>
                  <a:pt x="1808328" y="95250"/>
                </a:lnTo>
                <a:lnTo>
                  <a:pt x="1744828" y="63500"/>
                </a:lnTo>
                <a:lnTo>
                  <a:pt x="0" y="63498"/>
                </a:lnTo>
                <a:close/>
              </a:path>
              <a:path w="1808479" h="190500">
                <a:moveTo>
                  <a:pt x="1617828" y="0"/>
                </a:moveTo>
                <a:lnTo>
                  <a:pt x="1617828" y="63500"/>
                </a:lnTo>
                <a:lnTo>
                  <a:pt x="1744828" y="63500"/>
                </a:lnTo>
                <a:lnTo>
                  <a:pt x="1617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43C00FA-D269-4161-83B3-9CF0E00A840F}"/>
              </a:ext>
            </a:extLst>
          </p:cNvPr>
          <p:cNvSpPr txBox="1"/>
          <p:nvPr/>
        </p:nvSpPr>
        <p:spPr>
          <a:xfrm>
            <a:off x="6035993" y="1329289"/>
            <a:ext cx="3557904" cy="3439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b="1" spc="-20" dirty="0">
                <a:latin typeface="Calibri"/>
                <a:cs typeface="Calibri"/>
              </a:rPr>
              <a:t>Ou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pu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39520" marR="1463040">
              <a:lnSpc>
                <a:spcPct val="100000"/>
              </a:lnSpc>
            </a:pPr>
            <a:r>
              <a:rPr sz="3200" spc="-45" dirty="0">
                <a:latin typeface="Calibri"/>
                <a:cs typeface="Calibri"/>
              </a:rPr>
              <a:t>ca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3200" dirty="0">
                <a:solidFill>
                  <a:srgbClr val="BFBFBF"/>
                </a:solidFill>
                <a:latin typeface="Calibri"/>
                <a:cs typeface="Calibri"/>
              </a:rPr>
              <a:t>i</a:t>
            </a:r>
            <a:r>
              <a:rPr sz="3200" spc="-6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BFBFBF"/>
                </a:solidFill>
                <a:latin typeface="Calibri"/>
                <a:cs typeface="Calibri"/>
              </a:rPr>
              <a:t>d </a:t>
            </a:r>
            <a:r>
              <a:rPr sz="3200" spc="-25" dirty="0">
                <a:solidFill>
                  <a:srgbClr val="BFBFBF"/>
                </a:solidFill>
                <a:latin typeface="Calibri"/>
                <a:cs typeface="Calibri"/>
              </a:rPr>
              <a:t>deer</a:t>
            </a:r>
            <a:r>
              <a:rPr sz="3200" spc="-2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BFBFBF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BFBFBF"/>
                </a:solidFill>
                <a:latin typeface="Calibri"/>
                <a:cs typeface="Calibri"/>
              </a:rPr>
              <a:t>g</a:t>
            </a:r>
            <a:r>
              <a:rPr sz="3200" spc="-10" dirty="0">
                <a:solidFill>
                  <a:srgbClr val="BFBFBF"/>
                </a:solidFill>
                <a:latin typeface="Calibri"/>
                <a:cs typeface="Calibri"/>
              </a:rPr>
              <a:t> t</a:t>
            </a:r>
            <a:r>
              <a:rPr sz="3200" spc="-20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BFBFBF"/>
                </a:solidFill>
                <a:latin typeface="Calibri"/>
                <a:cs typeface="Calibri"/>
              </a:rPr>
              <a:t>u</a:t>
            </a:r>
            <a:r>
              <a:rPr sz="3200" spc="-20" dirty="0">
                <a:solidFill>
                  <a:srgbClr val="BFBFBF"/>
                </a:solidFill>
                <a:latin typeface="Calibri"/>
                <a:cs typeface="Calibri"/>
              </a:rPr>
              <a:t>c</a:t>
            </a:r>
            <a:r>
              <a:rPr sz="3200" spc="-15" dirty="0">
                <a:solidFill>
                  <a:srgbClr val="BFBFBF"/>
                </a:solidFill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2A25968-4AE3-413F-9867-44DEA1CE2287}"/>
              </a:ext>
            </a:extLst>
          </p:cNvPr>
          <p:cNvSpPr txBox="1"/>
          <p:nvPr/>
        </p:nvSpPr>
        <p:spPr>
          <a:xfrm>
            <a:off x="2099778" y="5495196"/>
            <a:ext cx="105156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is li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BFBF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BFBFBF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1DD4B35-1362-4F4E-805A-ACD3EBBA4BA6}"/>
              </a:ext>
            </a:extLst>
          </p:cNvPr>
          <p:cNvSpPr/>
          <p:nvPr/>
        </p:nvSpPr>
        <p:spPr>
          <a:xfrm>
            <a:off x="1395503" y="1734579"/>
            <a:ext cx="2695031" cy="3737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4584AEB-ED97-42B3-A8E8-93AC4983AE72}"/>
              </a:ext>
            </a:extLst>
          </p:cNvPr>
          <p:cNvSpPr txBox="1"/>
          <p:nvPr/>
        </p:nvSpPr>
        <p:spPr>
          <a:xfrm>
            <a:off x="1799520" y="1264318"/>
            <a:ext cx="18681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npu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52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A1B0F2-CBA3-47C1-AF5E-CB8A8435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8B74DA8-E490-415D-9807-5198B4FF6B77}"/>
              </a:ext>
            </a:extLst>
          </p:cNvPr>
          <p:cNvSpPr/>
          <p:nvPr/>
        </p:nvSpPr>
        <p:spPr>
          <a:xfrm>
            <a:off x="630519" y="222278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3D67047-D843-4798-A52D-71C5E2B50B3C}"/>
              </a:ext>
            </a:extLst>
          </p:cNvPr>
          <p:cNvSpPr/>
          <p:nvPr/>
        </p:nvSpPr>
        <p:spPr>
          <a:xfrm>
            <a:off x="2425566" y="2948318"/>
            <a:ext cx="2159635" cy="85725"/>
          </a:xfrm>
          <a:custGeom>
            <a:avLst/>
            <a:gdLst/>
            <a:ahLst/>
            <a:cxnLst/>
            <a:rect l="l" t="t" r="r" b="b"/>
            <a:pathLst>
              <a:path w="2159635" h="85725">
                <a:moveTo>
                  <a:pt x="2073713" y="0"/>
                </a:moveTo>
                <a:lnTo>
                  <a:pt x="2073713" y="28575"/>
                </a:lnTo>
                <a:lnTo>
                  <a:pt x="0" y="28575"/>
                </a:lnTo>
                <a:lnTo>
                  <a:pt x="0" y="57150"/>
                </a:lnTo>
                <a:lnTo>
                  <a:pt x="2073713" y="57150"/>
                </a:lnTo>
                <a:lnTo>
                  <a:pt x="2073713" y="85725"/>
                </a:lnTo>
                <a:lnTo>
                  <a:pt x="2159438" y="42862"/>
                </a:lnTo>
                <a:lnTo>
                  <a:pt x="2073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D36132D-5366-486C-9003-357056FF799C}"/>
              </a:ext>
            </a:extLst>
          </p:cNvPr>
          <p:cNvSpPr/>
          <p:nvPr/>
        </p:nvSpPr>
        <p:spPr>
          <a:xfrm>
            <a:off x="5450705" y="3390618"/>
            <a:ext cx="85725" cy="629920"/>
          </a:xfrm>
          <a:custGeom>
            <a:avLst/>
            <a:gdLst/>
            <a:ahLst/>
            <a:cxnLst/>
            <a:rect l="l" t="t" r="r" b="b"/>
            <a:pathLst>
              <a:path w="85725" h="629920">
                <a:moveTo>
                  <a:pt x="57150" y="85725"/>
                </a:moveTo>
                <a:lnTo>
                  <a:pt x="28575" y="85725"/>
                </a:lnTo>
                <a:lnTo>
                  <a:pt x="28576" y="629836"/>
                </a:lnTo>
                <a:lnTo>
                  <a:pt x="57151" y="629836"/>
                </a:lnTo>
                <a:lnTo>
                  <a:pt x="57150" y="85725"/>
                </a:lnTo>
                <a:close/>
              </a:path>
              <a:path w="85725" h="629920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B4EB19C-DF41-442C-AC36-F78498968715}"/>
              </a:ext>
            </a:extLst>
          </p:cNvPr>
          <p:cNvSpPr/>
          <p:nvPr/>
        </p:nvSpPr>
        <p:spPr>
          <a:xfrm>
            <a:off x="6201417" y="2948318"/>
            <a:ext cx="1653539" cy="85725"/>
          </a:xfrm>
          <a:custGeom>
            <a:avLst/>
            <a:gdLst/>
            <a:ahLst/>
            <a:cxnLst/>
            <a:rect l="l" t="t" r="r" b="b"/>
            <a:pathLst>
              <a:path w="1653540" h="85725">
                <a:moveTo>
                  <a:pt x="1567444" y="0"/>
                </a:moveTo>
                <a:lnTo>
                  <a:pt x="1567444" y="28575"/>
                </a:lnTo>
                <a:lnTo>
                  <a:pt x="0" y="28575"/>
                </a:lnTo>
                <a:lnTo>
                  <a:pt x="0" y="57150"/>
                </a:lnTo>
                <a:lnTo>
                  <a:pt x="1567444" y="57150"/>
                </a:lnTo>
                <a:lnTo>
                  <a:pt x="1567444" y="85725"/>
                </a:lnTo>
                <a:lnTo>
                  <a:pt x="1653169" y="42862"/>
                </a:lnTo>
                <a:lnTo>
                  <a:pt x="156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E1246BA-4D25-4B9A-B1E2-6A7E18B6A74C}"/>
              </a:ext>
            </a:extLst>
          </p:cNvPr>
          <p:cNvSpPr/>
          <p:nvPr/>
        </p:nvSpPr>
        <p:spPr>
          <a:xfrm>
            <a:off x="6321701" y="1543437"/>
            <a:ext cx="297815" cy="414020"/>
          </a:xfrm>
          <a:custGeom>
            <a:avLst/>
            <a:gdLst/>
            <a:ahLst/>
            <a:cxnLst/>
            <a:rect l="l" t="t" r="r" b="b"/>
            <a:pathLst>
              <a:path w="297815" h="414019">
                <a:moveTo>
                  <a:pt x="0" y="0"/>
                </a:moveTo>
                <a:lnTo>
                  <a:pt x="297523" y="0"/>
                </a:lnTo>
                <a:lnTo>
                  <a:pt x="297523" y="413492"/>
                </a:lnTo>
                <a:lnTo>
                  <a:pt x="0" y="4134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2A00BBE-9375-4026-AF6D-0383691CEB3C}"/>
              </a:ext>
            </a:extLst>
          </p:cNvPr>
          <p:cNvSpPr/>
          <p:nvPr/>
        </p:nvSpPr>
        <p:spPr>
          <a:xfrm>
            <a:off x="5752855" y="1456022"/>
            <a:ext cx="555666" cy="498613"/>
          </a:xfrm>
          <a:custGeom>
            <a:avLst/>
            <a:gdLst/>
            <a:ahLst/>
            <a:cxnLst/>
            <a:rect l="l" t="t" r="r" b="b"/>
            <a:pathLst>
              <a:path w="622935" h="610235">
                <a:moveTo>
                  <a:pt x="0" y="0"/>
                </a:moveTo>
                <a:lnTo>
                  <a:pt x="622916" y="0"/>
                </a:lnTo>
                <a:lnTo>
                  <a:pt x="622916" y="610241"/>
                </a:lnTo>
                <a:lnTo>
                  <a:pt x="0" y="6102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E58FF22-5290-4FC7-8D5A-4DAE5ECD87D2}"/>
              </a:ext>
            </a:extLst>
          </p:cNvPr>
          <p:cNvSpPr txBox="1"/>
          <p:nvPr/>
        </p:nvSpPr>
        <p:spPr>
          <a:xfrm>
            <a:off x="822399" y="1743826"/>
            <a:ext cx="103631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Im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480152C-ED3D-4573-BAB8-85999BE5CB77}"/>
              </a:ext>
            </a:extLst>
          </p:cNvPr>
          <p:cNvSpPr txBox="1"/>
          <p:nvPr/>
        </p:nvSpPr>
        <p:spPr>
          <a:xfrm>
            <a:off x="4537353" y="4257638"/>
            <a:ext cx="1912620" cy="167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1809">
              <a:lnSpc>
                <a:spcPts val="7155"/>
              </a:lnSpc>
            </a:pPr>
            <a:r>
              <a:rPr sz="6400" spc="-6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endParaRPr sz="6400">
              <a:latin typeface="Calibri"/>
              <a:cs typeface="Calibri"/>
            </a:endParaRPr>
          </a:p>
          <a:p>
            <a:pPr algn="ctr">
              <a:lnSpc>
                <a:spcPts val="3310"/>
              </a:lnSpc>
            </a:pP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8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7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3835"/>
              </a:lnSpc>
            </a:pP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2195F3F-FB1F-4289-8EF6-AC2895027BC7}"/>
              </a:ext>
            </a:extLst>
          </p:cNvPr>
          <p:cNvSpPr txBox="1"/>
          <p:nvPr/>
        </p:nvSpPr>
        <p:spPr>
          <a:xfrm>
            <a:off x="4100451" y="2103413"/>
            <a:ext cx="3130550" cy="120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28115" algn="l"/>
              </a:tabLst>
            </a:pPr>
            <a:r>
              <a:rPr sz="3200" b="1" spc="-15" dirty="0">
                <a:solidFill>
                  <a:srgbClr val="38761D"/>
                </a:solidFill>
                <a:latin typeface="Calibri"/>
                <a:cs typeface="Calibri"/>
              </a:rPr>
              <a:t>(10,)	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(10, 3072)</a:t>
            </a:r>
            <a:endParaRPr sz="3200" dirty="0">
              <a:latin typeface="Calibri"/>
              <a:cs typeface="Calibri"/>
            </a:endParaRPr>
          </a:p>
          <a:p>
            <a:pPr marL="605790">
              <a:lnSpc>
                <a:spcPct val="100000"/>
              </a:lnSpc>
              <a:spcBef>
                <a:spcPts val="1250"/>
              </a:spcBef>
            </a:pPr>
            <a:r>
              <a:rPr sz="4000" dirty="0">
                <a:latin typeface="Calibri"/>
                <a:cs typeface="Calibri"/>
              </a:rPr>
              <a:t>f</a:t>
            </a:r>
            <a:r>
              <a:rPr sz="4000" spc="-5" dirty="0">
                <a:latin typeface="Calibri"/>
                <a:cs typeface="Calibri"/>
              </a:rPr>
              <a:t>(</a:t>
            </a:r>
            <a:r>
              <a:rPr sz="4000" b="1" spc="-5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4000" spc="-10" dirty="0">
                <a:latin typeface="Calibri"/>
                <a:cs typeface="Calibri"/>
              </a:rPr>
              <a:t>,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4000" dirty="0">
                <a:latin typeface="Calibri"/>
                <a:cs typeface="Calibri"/>
              </a:rPr>
              <a:t>)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4864CFD-6428-4C05-8D58-2578812FDF13}"/>
              </a:ext>
            </a:extLst>
          </p:cNvPr>
          <p:cNvSpPr txBox="1"/>
          <p:nvPr/>
        </p:nvSpPr>
        <p:spPr>
          <a:xfrm>
            <a:off x="8190861" y="2554935"/>
            <a:ext cx="304419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10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num</a:t>
            </a:r>
            <a:r>
              <a:rPr sz="3200" spc="-30" dirty="0">
                <a:latin typeface="Calibri"/>
                <a:cs typeface="Calibri"/>
              </a:rPr>
              <a:t>be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ng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92D929F-9AF1-447A-A1C6-187384076557}"/>
              </a:ext>
            </a:extLst>
          </p:cNvPr>
          <p:cNvSpPr txBox="1"/>
          <p:nvPr/>
        </p:nvSpPr>
        <p:spPr>
          <a:xfrm>
            <a:off x="109168" y="3896037"/>
            <a:ext cx="32905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b="1" spc="-5" dirty="0">
                <a:latin typeface="Calibri"/>
                <a:cs typeface="Calibri"/>
              </a:rPr>
              <a:t>32x32x</a:t>
            </a:r>
            <a:r>
              <a:rPr sz="2400" b="1" spc="-15" dirty="0">
                <a:latin typeface="Calibri"/>
                <a:cs typeface="Calibri"/>
              </a:rPr>
              <a:t>3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20" dirty="0">
                <a:latin typeface="Calibri"/>
                <a:cs typeface="Calibri"/>
              </a:rPr>
              <a:t>07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04EAF4E-CE94-4E7C-AF37-1E57AA640B68}"/>
              </a:ext>
            </a:extLst>
          </p:cNvPr>
          <p:cNvSpPr txBox="1"/>
          <p:nvPr/>
        </p:nvSpPr>
        <p:spPr>
          <a:xfrm>
            <a:off x="3691037" y="1354924"/>
            <a:ext cx="3002915" cy="655955"/>
          </a:xfrm>
          <a:prstGeom prst="rect">
            <a:avLst/>
          </a:prstGeom>
          <a:ln w="38100">
            <a:solidFill>
              <a:srgbClr val="38761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235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f</a:t>
            </a:r>
            <a:r>
              <a:rPr sz="4800" spc="-10" dirty="0">
                <a:latin typeface="Calibri"/>
                <a:cs typeface="Calibri"/>
              </a:rPr>
              <a:t>(</a:t>
            </a: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65" dirty="0">
                <a:latin typeface="Calibri"/>
                <a:cs typeface="Calibri"/>
              </a:rPr>
              <a:t>,</a:t>
            </a:r>
            <a:r>
              <a:rPr sz="4800" spc="-45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)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=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35" dirty="0">
                <a:latin typeface="Calibri"/>
                <a:cs typeface="Calibri"/>
              </a:rPr>
              <a:t>Wx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8B53BD3-EF01-4077-B610-0976C72B4D72}"/>
              </a:ext>
            </a:extLst>
          </p:cNvPr>
          <p:cNvSpPr txBox="1"/>
          <p:nvPr/>
        </p:nvSpPr>
        <p:spPr>
          <a:xfrm>
            <a:off x="916939" y="438889"/>
            <a:ext cx="77520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05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etr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c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pp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L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lassifi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EF088EA7-7BDC-4CD4-BA99-8E33D217F855}"/>
              </a:ext>
            </a:extLst>
          </p:cNvPr>
          <p:cNvSpPr txBox="1"/>
          <p:nvPr/>
        </p:nvSpPr>
        <p:spPr>
          <a:xfrm>
            <a:off x="5738500" y="917312"/>
            <a:ext cx="142294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28115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(3072</a:t>
            </a:r>
            <a:r>
              <a:rPr lang="en-US" sz="3200" b="1" spc="-15" dirty="0">
                <a:solidFill>
                  <a:srgbClr val="0000FF"/>
                </a:solidFill>
                <a:latin typeface="Calibri"/>
                <a:cs typeface="Calibri"/>
              </a:rPr>
              <a:t>,1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17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A1B0F2-CBA3-47C1-AF5E-CB8A8435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8B74DA8-E490-415D-9807-5198B4FF6B77}"/>
              </a:ext>
            </a:extLst>
          </p:cNvPr>
          <p:cNvSpPr/>
          <p:nvPr/>
        </p:nvSpPr>
        <p:spPr>
          <a:xfrm>
            <a:off x="630519" y="2222780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3D67047-D843-4798-A52D-71C5E2B50B3C}"/>
              </a:ext>
            </a:extLst>
          </p:cNvPr>
          <p:cNvSpPr/>
          <p:nvPr/>
        </p:nvSpPr>
        <p:spPr>
          <a:xfrm>
            <a:off x="2425566" y="2948318"/>
            <a:ext cx="2159635" cy="85725"/>
          </a:xfrm>
          <a:custGeom>
            <a:avLst/>
            <a:gdLst/>
            <a:ahLst/>
            <a:cxnLst/>
            <a:rect l="l" t="t" r="r" b="b"/>
            <a:pathLst>
              <a:path w="2159635" h="85725">
                <a:moveTo>
                  <a:pt x="2073713" y="0"/>
                </a:moveTo>
                <a:lnTo>
                  <a:pt x="2073713" y="28575"/>
                </a:lnTo>
                <a:lnTo>
                  <a:pt x="0" y="28575"/>
                </a:lnTo>
                <a:lnTo>
                  <a:pt x="0" y="57150"/>
                </a:lnTo>
                <a:lnTo>
                  <a:pt x="2073713" y="57150"/>
                </a:lnTo>
                <a:lnTo>
                  <a:pt x="2073713" y="85725"/>
                </a:lnTo>
                <a:lnTo>
                  <a:pt x="2159438" y="42862"/>
                </a:lnTo>
                <a:lnTo>
                  <a:pt x="2073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D36132D-5366-486C-9003-357056FF799C}"/>
              </a:ext>
            </a:extLst>
          </p:cNvPr>
          <p:cNvSpPr/>
          <p:nvPr/>
        </p:nvSpPr>
        <p:spPr>
          <a:xfrm>
            <a:off x="5450705" y="3390618"/>
            <a:ext cx="85725" cy="629920"/>
          </a:xfrm>
          <a:custGeom>
            <a:avLst/>
            <a:gdLst/>
            <a:ahLst/>
            <a:cxnLst/>
            <a:rect l="l" t="t" r="r" b="b"/>
            <a:pathLst>
              <a:path w="85725" h="629920">
                <a:moveTo>
                  <a:pt x="57150" y="85725"/>
                </a:moveTo>
                <a:lnTo>
                  <a:pt x="28575" y="85725"/>
                </a:lnTo>
                <a:lnTo>
                  <a:pt x="28576" y="629836"/>
                </a:lnTo>
                <a:lnTo>
                  <a:pt x="57151" y="629836"/>
                </a:lnTo>
                <a:lnTo>
                  <a:pt x="57150" y="85725"/>
                </a:lnTo>
                <a:close/>
              </a:path>
              <a:path w="85725" h="629920">
                <a:moveTo>
                  <a:pt x="42862" y="0"/>
                </a:moveTo>
                <a:lnTo>
                  <a:pt x="0" y="85725"/>
                </a:lnTo>
                <a:lnTo>
                  <a:pt x="85725" y="85725"/>
                </a:lnTo>
                <a:lnTo>
                  <a:pt x="42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B4EB19C-DF41-442C-AC36-F78498968715}"/>
              </a:ext>
            </a:extLst>
          </p:cNvPr>
          <p:cNvSpPr/>
          <p:nvPr/>
        </p:nvSpPr>
        <p:spPr>
          <a:xfrm>
            <a:off x="6201417" y="2948318"/>
            <a:ext cx="1653539" cy="85725"/>
          </a:xfrm>
          <a:custGeom>
            <a:avLst/>
            <a:gdLst/>
            <a:ahLst/>
            <a:cxnLst/>
            <a:rect l="l" t="t" r="r" b="b"/>
            <a:pathLst>
              <a:path w="1653540" h="85725">
                <a:moveTo>
                  <a:pt x="1567444" y="0"/>
                </a:moveTo>
                <a:lnTo>
                  <a:pt x="1567444" y="28575"/>
                </a:lnTo>
                <a:lnTo>
                  <a:pt x="0" y="28575"/>
                </a:lnTo>
                <a:lnTo>
                  <a:pt x="0" y="57150"/>
                </a:lnTo>
                <a:lnTo>
                  <a:pt x="1567444" y="57150"/>
                </a:lnTo>
                <a:lnTo>
                  <a:pt x="1567444" y="85725"/>
                </a:lnTo>
                <a:lnTo>
                  <a:pt x="1653169" y="42862"/>
                </a:lnTo>
                <a:lnTo>
                  <a:pt x="156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E1246BA-4D25-4B9A-B1E2-6A7E18B6A74C}"/>
              </a:ext>
            </a:extLst>
          </p:cNvPr>
          <p:cNvSpPr/>
          <p:nvPr/>
        </p:nvSpPr>
        <p:spPr>
          <a:xfrm>
            <a:off x="6321701" y="1543437"/>
            <a:ext cx="297815" cy="414020"/>
          </a:xfrm>
          <a:custGeom>
            <a:avLst/>
            <a:gdLst/>
            <a:ahLst/>
            <a:cxnLst/>
            <a:rect l="l" t="t" r="r" b="b"/>
            <a:pathLst>
              <a:path w="297815" h="414019">
                <a:moveTo>
                  <a:pt x="0" y="0"/>
                </a:moveTo>
                <a:lnTo>
                  <a:pt x="297523" y="0"/>
                </a:lnTo>
                <a:lnTo>
                  <a:pt x="297523" y="413492"/>
                </a:lnTo>
                <a:lnTo>
                  <a:pt x="0" y="4134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2A00BBE-9375-4026-AF6D-0383691CEB3C}"/>
              </a:ext>
            </a:extLst>
          </p:cNvPr>
          <p:cNvSpPr/>
          <p:nvPr/>
        </p:nvSpPr>
        <p:spPr>
          <a:xfrm>
            <a:off x="5752855" y="1456022"/>
            <a:ext cx="555666" cy="498613"/>
          </a:xfrm>
          <a:custGeom>
            <a:avLst/>
            <a:gdLst/>
            <a:ahLst/>
            <a:cxnLst/>
            <a:rect l="l" t="t" r="r" b="b"/>
            <a:pathLst>
              <a:path w="622935" h="610235">
                <a:moveTo>
                  <a:pt x="0" y="0"/>
                </a:moveTo>
                <a:lnTo>
                  <a:pt x="622916" y="0"/>
                </a:lnTo>
                <a:lnTo>
                  <a:pt x="622916" y="610241"/>
                </a:lnTo>
                <a:lnTo>
                  <a:pt x="0" y="6102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E58FF22-5290-4FC7-8D5A-4DAE5ECD87D2}"/>
              </a:ext>
            </a:extLst>
          </p:cNvPr>
          <p:cNvSpPr txBox="1"/>
          <p:nvPr/>
        </p:nvSpPr>
        <p:spPr>
          <a:xfrm>
            <a:off x="822399" y="1743826"/>
            <a:ext cx="103631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Im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spc="-5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480152C-ED3D-4573-BAB8-85999BE5CB77}"/>
              </a:ext>
            </a:extLst>
          </p:cNvPr>
          <p:cNvSpPr txBox="1"/>
          <p:nvPr/>
        </p:nvSpPr>
        <p:spPr>
          <a:xfrm>
            <a:off x="4537353" y="4257638"/>
            <a:ext cx="1912620" cy="167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1809">
              <a:lnSpc>
                <a:spcPts val="7155"/>
              </a:lnSpc>
            </a:pPr>
            <a:r>
              <a:rPr sz="6400" spc="-6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endParaRPr sz="6400">
              <a:latin typeface="Calibri"/>
              <a:cs typeface="Calibri"/>
            </a:endParaRPr>
          </a:p>
          <a:p>
            <a:pPr algn="ctr">
              <a:lnSpc>
                <a:spcPts val="3310"/>
              </a:lnSpc>
            </a:pP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8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me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spc="-7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3835"/>
              </a:lnSpc>
            </a:pP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2195F3F-FB1F-4289-8EF6-AC2895027BC7}"/>
              </a:ext>
            </a:extLst>
          </p:cNvPr>
          <p:cNvSpPr txBox="1"/>
          <p:nvPr/>
        </p:nvSpPr>
        <p:spPr>
          <a:xfrm>
            <a:off x="4100451" y="2103413"/>
            <a:ext cx="3130550" cy="120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28115" algn="l"/>
              </a:tabLst>
            </a:pPr>
            <a:r>
              <a:rPr sz="3200" b="1" spc="-15" dirty="0">
                <a:solidFill>
                  <a:srgbClr val="38761D"/>
                </a:solidFill>
                <a:latin typeface="Calibri"/>
                <a:cs typeface="Calibri"/>
              </a:rPr>
              <a:t>(10,)	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(10, 3072)</a:t>
            </a:r>
            <a:endParaRPr sz="3200" dirty="0">
              <a:latin typeface="Calibri"/>
              <a:cs typeface="Calibri"/>
            </a:endParaRPr>
          </a:p>
          <a:p>
            <a:pPr marL="605790">
              <a:lnSpc>
                <a:spcPct val="100000"/>
              </a:lnSpc>
              <a:spcBef>
                <a:spcPts val="1250"/>
              </a:spcBef>
            </a:pPr>
            <a:r>
              <a:rPr sz="4000" dirty="0">
                <a:latin typeface="Calibri"/>
                <a:cs typeface="Calibri"/>
              </a:rPr>
              <a:t>f</a:t>
            </a:r>
            <a:r>
              <a:rPr sz="4000" spc="-5" dirty="0">
                <a:latin typeface="Calibri"/>
                <a:cs typeface="Calibri"/>
              </a:rPr>
              <a:t>(</a:t>
            </a:r>
            <a:r>
              <a:rPr sz="4000" b="1" spc="-5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4000" spc="-10" dirty="0">
                <a:latin typeface="Calibri"/>
                <a:cs typeface="Calibri"/>
              </a:rPr>
              <a:t>,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4000" dirty="0">
                <a:latin typeface="Calibri"/>
                <a:cs typeface="Calibri"/>
              </a:rPr>
              <a:t>)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4864CFD-6428-4C05-8D58-2578812FDF13}"/>
              </a:ext>
            </a:extLst>
          </p:cNvPr>
          <p:cNvSpPr txBox="1"/>
          <p:nvPr/>
        </p:nvSpPr>
        <p:spPr>
          <a:xfrm>
            <a:off x="8190861" y="2554935"/>
            <a:ext cx="3044190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10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num</a:t>
            </a:r>
            <a:r>
              <a:rPr sz="3200" spc="-30" dirty="0">
                <a:latin typeface="Calibri"/>
                <a:cs typeface="Calibri"/>
              </a:rPr>
              <a:t>be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ng 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92D929F-9AF1-447A-A1C6-187384076557}"/>
              </a:ext>
            </a:extLst>
          </p:cNvPr>
          <p:cNvSpPr txBox="1"/>
          <p:nvPr/>
        </p:nvSpPr>
        <p:spPr>
          <a:xfrm>
            <a:off x="109168" y="3896037"/>
            <a:ext cx="32905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b="1" spc="-5" dirty="0">
                <a:latin typeface="Calibri"/>
                <a:cs typeface="Calibri"/>
              </a:rPr>
              <a:t>32x32x</a:t>
            </a:r>
            <a:r>
              <a:rPr sz="2400" b="1" spc="-15" dirty="0">
                <a:latin typeface="Calibri"/>
                <a:cs typeface="Calibri"/>
              </a:rPr>
              <a:t>3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20" dirty="0">
                <a:latin typeface="Calibri"/>
                <a:cs typeface="Calibri"/>
              </a:rPr>
              <a:t>07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8B53BD3-EF01-4077-B610-0976C72B4D72}"/>
              </a:ext>
            </a:extLst>
          </p:cNvPr>
          <p:cNvSpPr txBox="1"/>
          <p:nvPr/>
        </p:nvSpPr>
        <p:spPr>
          <a:xfrm>
            <a:off x="916939" y="438889"/>
            <a:ext cx="77520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05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etr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c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pp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25" dirty="0">
                <a:latin typeface="Calibri Light"/>
                <a:cs typeface="Calibri Light"/>
              </a:rPr>
              <a:t>ch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L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ar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lassifi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53B46147-4AFA-4982-8369-B0CB571A6032}"/>
              </a:ext>
            </a:extLst>
          </p:cNvPr>
          <p:cNvSpPr txBox="1"/>
          <p:nvPr/>
        </p:nvSpPr>
        <p:spPr>
          <a:xfrm>
            <a:off x="3674259" y="1354924"/>
            <a:ext cx="4039870" cy="655955"/>
          </a:xfrm>
          <a:prstGeom prst="rect">
            <a:avLst/>
          </a:prstGeom>
          <a:ln w="38100">
            <a:solidFill>
              <a:srgbClr val="38761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235">
              <a:lnSpc>
                <a:spcPct val="100000"/>
              </a:lnSpc>
              <a:tabLst>
                <a:tab pos="3232785" algn="l"/>
              </a:tabLst>
            </a:pPr>
            <a:r>
              <a:rPr sz="4800" spc="-5" dirty="0">
                <a:latin typeface="Calibri"/>
                <a:cs typeface="Calibri"/>
              </a:rPr>
              <a:t>f</a:t>
            </a:r>
            <a:r>
              <a:rPr sz="4800" spc="-10" dirty="0">
                <a:latin typeface="Calibri"/>
                <a:cs typeface="Calibri"/>
              </a:rPr>
              <a:t>(</a:t>
            </a: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65" dirty="0">
                <a:latin typeface="Calibri"/>
                <a:cs typeface="Calibri"/>
              </a:rPr>
              <a:t>,</a:t>
            </a:r>
            <a:r>
              <a:rPr sz="4800" spc="-45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)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=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35" dirty="0">
                <a:latin typeface="Calibri"/>
                <a:cs typeface="Calibri"/>
              </a:rPr>
              <a:t>Wx</a:t>
            </a:r>
            <a:r>
              <a:rPr sz="4800" dirty="0">
                <a:latin typeface="Calibri"/>
                <a:cs typeface="Calibri"/>
              </a:rPr>
              <a:t>	+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A8C47735-EE1E-47C3-80C4-71DA059EAC3B}"/>
              </a:ext>
            </a:extLst>
          </p:cNvPr>
          <p:cNvSpPr txBox="1"/>
          <p:nvPr/>
        </p:nvSpPr>
        <p:spPr>
          <a:xfrm>
            <a:off x="5738500" y="917312"/>
            <a:ext cx="142294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28115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(3072</a:t>
            </a:r>
            <a:r>
              <a:rPr lang="en-US" sz="3200" b="1" spc="-15" dirty="0">
                <a:solidFill>
                  <a:srgbClr val="0000FF"/>
                </a:solidFill>
                <a:latin typeface="Calibri"/>
                <a:cs typeface="Calibri"/>
              </a:rPr>
              <a:t>,1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E09FE9A0-EF8D-49F9-A8B1-F878A07A3741}"/>
              </a:ext>
            </a:extLst>
          </p:cNvPr>
          <p:cNvSpPr/>
          <p:nvPr/>
        </p:nvSpPr>
        <p:spPr>
          <a:xfrm>
            <a:off x="7211066" y="1415013"/>
            <a:ext cx="643890" cy="610235"/>
          </a:xfrm>
          <a:custGeom>
            <a:avLst/>
            <a:gdLst/>
            <a:ahLst/>
            <a:cxnLst/>
            <a:rect l="l" t="t" r="r" b="b"/>
            <a:pathLst>
              <a:path w="643890" h="610235">
                <a:moveTo>
                  <a:pt x="0" y="0"/>
                </a:moveTo>
                <a:lnTo>
                  <a:pt x="643832" y="0"/>
                </a:lnTo>
                <a:lnTo>
                  <a:pt x="643832" y="610241"/>
                </a:lnTo>
                <a:lnTo>
                  <a:pt x="0" y="6102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131B41C0-33B0-4C4B-849F-0AAF393BBD94}"/>
              </a:ext>
            </a:extLst>
          </p:cNvPr>
          <p:cNvSpPr txBox="1"/>
          <p:nvPr/>
        </p:nvSpPr>
        <p:spPr>
          <a:xfrm>
            <a:off x="8097461" y="1558090"/>
            <a:ext cx="104596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5" dirty="0">
                <a:solidFill>
                  <a:srgbClr val="9900FF"/>
                </a:solidFill>
                <a:latin typeface="Calibri"/>
                <a:cs typeface="Calibri"/>
              </a:rPr>
              <a:t>(10,</a:t>
            </a:r>
            <a:r>
              <a:rPr lang="en-US" sz="3200" b="1" spc="-15" dirty="0">
                <a:solidFill>
                  <a:srgbClr val="9900FF"/>
                </a:solidFill>
                <a:latin typeface="Calibri"/>
                <a:cs typeface="Calibri"/>
              </a:rPr>
              <a:t>1</a:t>
            </a:r>
            <a:r>
              <a:rPr sz="3200" b="1" spc="-15" dirty="0">
                <a:solidFill>
                  <a:srgbClr val="9900FF"/>
                </a:solidFill>
                <a:latin typeface="Calibri"/>
                <a:cs typeface="Calibri"/>
              </a:rPr>
              <a:t>)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526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684ABE8-04AF-438E-92D5-B3ED8261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A679537-7EFF-4000-A24A-E8AADC2E6763}"/>
              </a:ext>
            </a:extLst>
          </p:cNvPr>
          <p:cNvSpPr txBox="1"/>
          <p:nvPr/>
        </p:nvSpPr>
        <p:spPr>
          <a:xfrm>
            <a:off x="1192843" y="4642353"/>
            <a:ext cx="156400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215" marR="5080" indent="-43815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437D319-5518-4842-8FE0-F379C9F15D7E}"/>
              </a:ext>
            </a:extLst>
          </p:cNvPr>
          <p:cNvSpPr/>
          <p:nvPr/>
        </p:nvSpPr>
        <p:spPr>
          <a:xfrm>
            <a:off x="1060315" y="2782144"/>
            <a:ext cx="1827790" cy="1789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6714C7C-1A38-4A52-BA2E-CF83EE2DE64E}"/>
              </a:ext>
            </a:extLst>
          </p:cNvPr>
          <p:cNvSpPr/>
          <p:nvPr/>
        </p:nvSpPr>
        <p:spPr>
          <a:xfrm>
            <a:off x="1974211" y="1831592"/>
            <a:ext cx="3058795" cy="950594"/>
          </a:xfrm>
          <a:custGeom>
            <a:avLst/>
            <a:gdLst/>
            <a:ahLst/>
            <a:cxnLst/>
            <a:rect l="l" t="t" r="r" b="b"/>
            <a:pathLst>
              <a:path w="3058795" h="950594">
                <a:moveTo>
                  <a:pt x="0" y="950552"/>
                </a:moveTo>
                <a:lnTo>
                  <a:pt x="0" y="0"/>
                </a:lnTo>
                <a:lnTo>
                  <a:pt x="3058803" y="0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BA44085-FF65-4A7A-82A7-A0886B755527}"/>
              </a:ext>
            </a:extLst>
          </p:cNvPr>
          <p:cNvSpPr/>
          <p:nvPr/>
        </p:nvSpPr>
        <p:spPr>
          <a:xfrm>
            <a:off x="4999168" y="1817438"/>
            <a:ext cx="2517140" cy="455295"/>
          </a:xfrm>
          <a:custGeom>
            <a:avLst/>
            <a:gdLst/>
            <a:ahLst/>
            <a:cxnLst/>
            <a:rect l="l" t="t" r="r" b="b"/>
            <a:pathLst>
              <a:path w="2517140" h="455294">
                <a:moveTo>
                  <a:pt x="2482927" y="0"/>
                </a:moveTo>
                <a:lnTo>
                  <a:pt x="0" y="0"/>
                </a:lnTo>
                <a:lnTo>
                  <a:pt x="0" y="28575"/>
                </a:lnTo>
                <a:lnTo>
                  <a:pt x="2460900" y="28575"/>
                </a:lnTo>
                <a:lnTo>
                  <a:pt x="2463547" y="373307"/>
                </a:lnTo>
                <a:lnTo>
                  <a:pt x="2433074" y="379501"/>
                </a:lnTo>
                <a:lnTo>
                  <a:pt x="2492151" y="454972"/>
                </a:lnTo>
                <a:lnTo>
                  <a:pt x="2515713" y="367510"/>
                </a:lnTo>
                <a:lnTo>
                  <a:pt x="2492077" y="367510"/>
                </a:lnTo>
                <a:lnTo>
                  <a:pt x="2489305" y="6329"/>
                </a:lnTo>
                <a:lnTo>
                  <a:pt x="2482927" y="0"/>
                </a:lnTo>
                <a:close/>
              </a:path>
              <a:path w="2517140" h="455294">
                <a:moveTo>
                  <a:pt x="2517082" y="362428"/>
                </a:moveTo>
                <a:lnTo>
                  <a:pt x="2492077" y="367510"/>
                </a:lnTo>
                <a:lnTo>
                  <a:pt x="2515713" y="367510"/>
                </a:lnTo>
                <a:lnTo>
                  <a:pt x="2517082" y="36242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868BD7F1-E701-49FC-83AA-A44554B74764}"/>
              </a:ext>
            </a:extLst>
          </p:cNvPr>
          <p:cNvSpPr txBox="1"/>
          <p:nvPr/>
        </p:nvSpPr>
        <p:spPr>
          <a:xfrm>
            <a:off x="2997274" y="1390676"/>
            <a:ext cx="33401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3C936104-3328-40FF-82BA-271FF040953D}"/>
              </a:ext>
            </a:extLst>
          </p:cNvPr>
          <p:cNvSpPr txBox="1"/>
          <p:nvPr/>
        </p:nvSpPr>
        <p:spPr>
          <a:xfrm>
            <a:off x="7261646" y="5518734"/>
            <a:ext cx="119655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lang="en-US" sz="2500" spc="-10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)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9B41B32C-555F-4454-A5D5-E6F1BC0DB4F0}"/>
              </a:ext>
            </a:extLst>
          </p:cNvPr>
          <p:cNvSpPr txBox="1"/>
          <p:nvPr/>
        </p:nvSpPr>
        <p:spPr>
          <a:xfrm>
            <a:off x="8979701" y="1468361"/>
            <a:ext cx="2218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spc="-215" dirty="0">
                <a:latin typeface="Calibri"/>
                <a:cs typeface="Calibri"/>
              </a:rPr>
              <a:t>,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 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4A1F6CA2-D40B-4066-A353-D0AF627B3DB3}"/>
              </a:ext>
            </a:extLst>
          </p:cNvPr>
          <p:cNvGraphicFramePr>
            <a:graphicFrameLocks noGrp="1"/>
          </p:cNvGraphicFramePr>
          <p:nvPr/>
        </p:nvGraphicFramePr>
        <p:xfrm>
          <a:off x="7072497" y="2265199"/>
          <a:ext cx="824385" cy="3128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56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231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52253DB5-6A32-41DE-96B4-637C5695DC6E}"/>
              </a:ext>
            </a:extLst>
          </p:cNvPr>
          <p:cNvGraphicFramePr>
            <a:graphicFrameLocks noGrp="1"/>
          </p:cNvGraphicFramePr>
          <p:nvPr/>
        </p:nvGraphicFramePr>
        <p:xfrm>
          <a:off x="1145076" y="2890019"/>
          <a:ext cx="1648770" cy="15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56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231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2">
            <a:extLst>
              <a:ext uri="{FF2B5EF4-FFF2-40B4-BE49-F238E27FC236}">
                <a16:creationId xmlns:a16="http://schemas.microsoft.com/office/drawing/2014/main" id="{ACF18E6C-690A-4064-9D68-FB8BEB8ECB56}"/>
              </a:ext>
            </a:extLst>
          </p:cNvPr>
          <p:cNvSpPr txBox="1">
            <a:spLocks/>
          </p:cNvSpPr>
          <p:nvPr/>
        </p:nvSpPr>
        <p:spPr>
          <a:xfrm>
            <a:off x="436228" y="451589"/>
            <a:ext cx="1146775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400" spc="-25" dirty="0">
                <a:solidFill>
                  <a:schemeClr val="tx1"/>
                </a:solidFill>
              </a:rPr>
              <a:t>E</a:t>
            </a:r>
            <a:r>
              <a:rPr lang="en-US" sz="4400" spc="-75" dirty="0">
                <a:solidFill>
                  <a:schemeClr val="tx1"/>
                </a:solidFill>
              </a:rPr>
              <a:t>x</a:t>
            </a:r>
            <a:r>
              <a:rPr lang="en-US" sz="4400" spc="-20" dirty="0">
                <a:solidFill>
                  <a:schemeClr val="tx1"/>
                </a:solidFill>
              </a:rPr>
              <a:t>a</a:t>
            </a:r>
            <a:r>
              <a:rPr lang="en-US" sz="4400" spc="-5" dirty="0">
                <a:solidFill>
                  <a:schemeClr val="tx1"/>
                </a:solidFill>
              </a:rPr>
              <a:t>m</a:t>
            </a:r>
            <a:r>
              <a:rPr lang="en-US" sz="4400" spc="-30" dirty="0">
                <a:solidFill>
                  <a:schemeClr val="tx1"/>
                </a:solidFill>
              </a:rPr>
              <a:t>p</a:t>
            </a:r>
            <a:r>
              <a:rPr lang="en-US" sz="4400" spc="-10" dirty="0">
                <a:solidFill>
                  <a:schemeClr val="tx1"/>
                </a:solidFill>
              </a:rPr>
              <a:t>l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110" dirty="0">
                <a:solidFill>
                  <a:schemeClr val="tx1"/>
                </a:solidFill>
              </a:rPr>
              <a:t>f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15" dirty="0">
                <a:solidFill>
                  <a:schemeClr val="tx1"/>
                </a:solidFill>
              </a:rPr>
              <a:t>r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30" dirty="0">
                <a:solidFill>
                  <a:schemeClr val="tx1"/>
                </a:solidFill>
              </a:rPr>
              <a:t>2</a:t>
            </a:r>
            <a:r>
              <a:rPr lang="en-US" sz="4400" dirty="0">
                <a:solidFill>
                  <a:schemeClr val="tx1"/>
                </a:solidFill>
              </a:rPr>
              <a:t>x</a:t>
            </a:r>
            <a:r>
              <a:rPr lang="en-US" sz="4400" spc="-25" dirty="0">
                <a:solidFill>
                  <a:schemeClr val="tx1"/>
                </a:solidFill>
              </a:rPr>
              <a:t>2</a:t>
            </a:r>
            <a:r>
              <a:rPr lang="en-US" sz="4400" spc="-10" dirty="0">
                <a:solidFill>
                  <a:schemeClr val="tx1"/>
                </a:solidFill>
              </a:rPr>
              <a:t> i</a:t>
            </a:r>
            <a:r>
              <a:rPr lang="en-US" sz="4400" spc="-5" dirty="0">
                <a:solidFill>
                  <a:schemeClr val="tx1"/>
                </a:solidFill>
              </a:rPr>
              <a:t>m</a:t>
            </a:r>
            <a:r>
              <a:rPr lang="en-US" sz="4400" spc="-20" dirty="0">
                <a:solidFill>
                  <a:schemeClr val="tx1"/>
                </a:solidFill>
              </a:rPr>
              <a:t>a</a:t>
            </a:r>
            <a:r>
              <a:rPr lang="en-US" sz="4400" dirty="0">
                <a:solidFill>
                  <a:schemeClr val="tx1"/>
                </a:solidFill>
              </a:rPr>
              <a:t>g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10" dirty="0">
                <a:solidFill>
                  <a:schemeClr val="tx1"/>
                </a:solidFill>
              </a:rPr>
              <a:t>, </a:t>
            </a:r>
            <a:r>
              <a:rPr lang="en-US" sz="4400" spc="-25" dirty="0">
                <a:solidFill>
                  <a:schemeClr val="tx1"/>
                </a:solidFill>
              </a:rPr>
              <a:t>3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25" dirty="0">
                <a:solidFill>
                  <a:schemeClr val="tx1"/>
                </a:solidFill>
              </a:rPr>
              <a:t>c</a:t>
            </a:r>
            <a:r>
              <a:rPr lang="en-US" sz="4400" spc="-15" dirty="0">
                <a:solidFill>
                  <a:schemeClr val="tx1"/>
                </a:solidFill>
              </a:rPr>
              <a:t>lass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20" dirty="0">
                <a:solidFill>
                  <a:schemeClr val="tx1"/>
                </a:solidFill>
              </a:rPr>
              <a:t>s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altLang="zh-TW" sz="4400" spc="-10" dirty="0">
                <a:solidFill>
                  <a:schemeClr val="tx1"/>
                </a:solidFill>
              </a:rPr>
              <a:t>(</a:t>
            </a:r>
            <a:r>
              <a:rPr lang="en-US" altLang="zh-TW" sz="4400" spc="-6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altLang="zh-TW" sz="4400" spc="-55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altLang="zh-TW" sz="4400" spc="-2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altLang="zh-TW" sz="4400" dirty="0">
                <a:solidFill>
                  <a:schemeClr val="tx1"/>
                </a:solidFill>
              </a:rPr>
              <a:t>/</a:t>
            </a:r>
            <a:r>
              <a:rPr lang="en-US" altLang="zh-TW" sz="4400" spc="-5" dirty="0">
                <a:solidFill>
                  <a:srgbClr val="7030A0"/>
                </a:solidFill>
              </a:rPr>
              <a:t>d</a:t>
            </a:r>
            <a:r>
              <a:rPr lang="en-US" altLang="zh-TW" sz="4400" dirty="0">
                <a:solidFill>
                  <a:srgbClr val="7030A0"/>
                </a:solidFill>
              </a:rPr>
              <a:t>o</a:t>
            </a:r>
            <a:r>
              <a:rPr lang="en-US" altLang="zh-TW" sz="4400" spc="135" dirty="0">
                <a:solidFill>
                  <a:srgbClr val="7030A0"/>
                </a:solidFill>
              </a:rPr>
              <a:t>g</a:t>
            </a:r>
            <a:r>
              <a:rPr lang="en-US" altLang="zh-TW" sz="4400" spc="-60" dirty="0">
                <a:solidFill>
                  <a:schemeClr val="tx1"/>
                </a:solidFill>
              </a:rPr>
              <a:t>/</a:t>
            </a:r>
            <a:r>
              <a:rPr lang="en-US" altLang="zh-TW" sz="4400" spc="-2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zh-TW" sz="4400" spc="-3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zh-TW" sz="4400" spc="-10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zh-TW" sz="4400" spc="-30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zh-TW" sz="4400" spc="-15" dirty="0">
                <a:solidFill>
                  <a:schemeClr val="tx1"/>
                </a:solidFill>
              </a:rPr>
              <a:t>)</a:t>
            </a:r>
            <a:endParaRPr lang="en-US" sz="4400" spc="-1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52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C65E1A-66B5-43B5-AA41-59AB4890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6A9A1DF-1DC4-4BFD-AAC6-830EC828B69C}"/>
              </a:ext>
            </a:extLst>
          </p:cNvPr>
          <p:cNvSpPr txBox="1">
            <a:spLocks/>
          </p:cNvSpPr>
          <p:nvPr/>
        </p:nvSpPr>
        <p:spPr>
          <a:xfrm>
            <a:off x="436228" y="451589"/>
            <a:ext cx="1146775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400" spc="-25" dirty="0">
                <a:solidFill>
                  <a:schemeClr val="tx1"/>
                </a:solidFill>
              </a:rPr>
              <a:t>E</a:t>
            </a:r>
            <a:r>
              <a:rPr lang="en-US" sz="4400" spc="-75" dirty="0">
                <a:solidFill>
                  <a:schemeClr val="tx1"/>
                </a:solidFill>
              </a:rPr>
              <a:t>x</a:t>
            </a:r>
            <a:r>
              <a:rPr lang="en-US" sz="4400" spc="-20" dirty="0">
                <a:solidFill>
                  <a:schemeClr val="tx1"/>
                </a:solidFill>
              </a:rPr>
              <a:t>a</a:t>
            </a:r>
            <a:r>
              <a:rPr lang="en-US" sz="4400" spc="-5" dirty="0">
                <a:solidFill>
                  <a:schemeClr val="tx1"/>
                </a:solidFill>
              </a:rPr>
              <a:t>m</a:t>
            </a:r>
            <a:r>
              <a:rPr lang="en-US" sz="4400" spc="-30" dirty="0">
                <a:solidFill>
                  <a:schemeClr val="tx1"/>
                </a:solidFill>
              </a:rPr>
              <a:t>p</a:t>
            </a:r>
            <a:r>
              <a:rPr lang="en-US" sz="4400" spc="-10" dirty="0">
                <a:solidFill>
                  <a:schemeClr val="tx1"/>
                </a:solidFill>
              </a:rPr>
              <a:t>l</a:t>
            </a:r>
            <a:r>
              <a:rPr lang="en-US" sz="4400" dirty="0">
                <a:solidFill>
                  <a:schemeClr val="tx1"/>
                </a:solidFill>
              </a:rPr>
              <a:t>e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110" dirty="0">
                <a:solidFill>
                  <a:schemeClr val="tx1"/>
                </a:solidFill>
              </a:rPr>
              <a:t>f</a:t>
            </a:r>
            <a:r>
              <a:rPr lang="en-US" sz="4400" dirty="0">
                <a:solidFill>
                  <a:schemeClr val="tx1"/>
                </a:solidFill>
              </a:rPr>
              <a:t>o</a:t>
            </a:r>
            <a:r>
              <a:rPr lang="en-US" sz="4400" spc="-15" dirty="0">
                <a:solidFill>
                  <a:schemeClr val="tx1"/>
                </a:solidFill>
              </a:rPr>
              <a:t>r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30" dirty="0">
                <a:solidFill>
                  <a:schemeClr val="tx1"/>
                </a:solidFill>
              </a:rPr>
              <a:t>2</a:t>
            </a:r>
            <a:r>
              <a:rPr lang="en-US" sz="4400" dirty="0">
                <a:solidFill>
                  <a:schemeClr val="tx1"/>
                </a:solidFill>
              </a:rPr>
              <a:t>x</a:t>
            </a:r>
            <a:r>
              <a:rPr lang="en-US" sz="4400" spc="-25" dirty="0">
                <a:solidFill>
                  <a:schemeClr val="tx1"/>
                </a:solidFill>
              </a:rPr>
              <a:t>2</a:t>
            </a:r>
            <a:r>
              <a:rPr lang="en-US" sz="4400" spc="-10" dirty="0">
                <a:solidFill>
                  <a:schemeClr val="tx1"/>
                </a:solidFill>
              </a:rPr>
              <a:t> i</a:t>
            </a:r>
            <a:r>
              <a:rPr lang="en-US" sz="4400" spc="-5" dirty="0">
                <a:solidFill>
                  <a:schemeClr val="tx1"/>
                </a:solidFill>
              </a:rPr>
              <a:t>m</a:t>
            </a:r>
            <a:r>
              <a:rPr lang="en-US" sz="4400" spc="-20" dirty="0">
                <a:solidFill>
                  <a:schemeClr val="tx1"/>
                </a:solidFill>
              </a:rPr>
              <a:t>a</a:t>
            </a:r>
            <a:r>
              <a:rPr lang="en-US" sz="4400" dirty="0">
                <a:solidFill>
                  <a:schemeClr val="tx1"/>
                </a:solidFill>
              </a:rPr>
              <a:t>g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10" dirty="0">
                <a:solidFill>
                  <a:schemeClr val="tx1"/>
                </a:solidFill>
              </a:rPr>
              <a:t>, </a:t>
            </a:r>
            <a:r>
              <a:rPr lang="en-US" sz="4400" spc="-25" dirty="0">
                <a:solidFill>
                  <a:schemeClr val="tx1"/>
                </a:solidFill>
              </a:rPr>
              <a:t>3</a:t>
            </a:r>
            <a:r>
              <a:rPr lang="en-US" sz="4400" spc="-10" dirty="0">
                <a:solidFill>
                  <a:schemeClr val="tx1"/>
                </a:solidFill>
              </a:rPr>
              <a:t> </a:t>
            </a:r>
            <a:r>
              <a:rPr lang="en-US" sz="4400" spc="-25" dirty="0">
                <a:solidFill>
                  <a:schemeClr val="tx1"/>
                </a:solidFill>
              </a:rPr>
              <a:t>c</a:t>
            </a:r>
            <a:r>
              <a:rPr lang="en-US" sz="4400" spc="-15" dirty="0">
                <a:solidFill>
                  <a:schemeClr val="tx1"/>
                </a:solidFill>
              </a:rPr>
              <a:t>lass</a:t>
            </a:r>
            <a:r>
              <a:rPr lang="en-US" sz="4400" spc="-5" dirty="0">
                <a:solidFill>
                  <a:schemeClr val="tx1"/>
                </a:solidFill>
              </a:rPr>
              <a:t>e</a:t>
            </a:r>
            <a:r>
              <a:rPr lang="en-US" sz="4400" spc="-20" dirty="0">
                <a:solidFill>
                  <a:schemeClr val="tx1"/>
                </a:solidFill>
              </a:rPr>
              <a:t>s</a:t>
            </a:r>
            <a:r>
              <a:rPr lang="en-US" sz="4400" spc="-5" dirty="0">
                <a:solidFill>
                  <a:schemeClr val="tx1"/>
                </a:solidFill>
              </a:rPr>
              <a:t> </a:t>
            </a:r>
            <a:r>
              <a:rPr lang="en-US" sz="4400" spc="-10" dirty="0">
                <a:solidFill>
                  <a:schemeClr val="tx1"/>
                </a:solidFill>
              </a:rPr>
              <a:t>(</a:t>
            </a:r>
            <a:r>
              <a:rPr lang="en-US" sz="4400" spc="-6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4400" spc="-55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4400" spc="-2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4400" dirty="0">
                <a:solidFill>
                  <a:schemeClr val="tx1"/>
                </a:solidFill>
              </a:rPr>
              <a:t>/</a:t>
            </a:r>
            <a:r>
              <a:rPr lang="en-US" sz="4400" spc="-5" dirty="0">
                <a:solidFill>
                  <a:srgbClr val="7030A0"/>
                </a:solidFill>
              </a:rPr>
              <a:t>d</a:t>
            </a:r>
            <a:r>
              <a:rPr lang="en-US" sz="4400" dirty="0">
                <a:solidFill>
                  <a:srgbClr val="7030A0"/>
                </a:solidFill>
              </a:rPr>
              <a:t>o</a:t>
            </a:r>
            <a:r>
              <a:rPr lang="en-US" sz="4400" spc="135" dirty="0">
                <a:solidFill>
                  <a:srgbClr val="7030A0"/>
                </a:solidFill>
              </a:rPr>
              <a:t>g</a:t>
            </a:r>
            <a:r>
              <a:rPr lang="en-US" sz="4400" spc="-60" dirty="0">
                <a:solidFill>
                  <a:schemeClr val="tx1"/>
                </a:solidFill>
              </a:rPr>
              <a:t>/</a:t>
            </a:r>
            <a:r>
              <a:rPr lang="en-US" sz="4400" spc="-2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4400" spc="-3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sz="4400" spc="-10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4400" spc="-30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sz="4400" spc="-15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01F84A8-8F38-4C79-9A1B-FE9DA1D13709}"/>
              </a:ext>
            </a:extLst>
          </p:cNvPr>
          <p:cNvSpPr txBox="1"/>
          <p:nvPr/>
        </p:nvSpPr>
        <p:spPr>
          <a:xfrm>
            <a:off x="1192843" y="4642353"/>
            <a:ext cx="156400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215" marR="5080" indent="-43815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5C8DD7F-6491-41CE-B706-1FF9E3078D2E}"/>
              </a:ext>
            </a:extLst>
          </p:cNvPr>
          <p:cNvSpPr/>
          <p:nvPr/>
        </p:nvSpPr>
        <p:spPr>
          <a:xfrm>
            <a:off x="1060315" y="2782144"/>
            <a:ext cx="1827790" cy="1789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052AC04-7429-4F61-B902-B282468EB086}"/>
              </a:ext>
            </a:extLst>
          </p:cNvPr>
          <p:cNvSpPr/>
          <p:nvPr/>
        </p:nvSpPr>
        <p:spPr>
          <a:xfrm>
            <a:off x="1974211" y="1831592"/>
            <a:ext cx="3058795" cy="950594"/>
          </a:xfrm>
          <a:custGeom>
            <a:avLst/>
            <a:gdLst/>
            <a:ahLst/>
            <a:cxnLst/>
            <a:rect l="l" t="t" r="r" b="b"/>
            <a:pathLst>
              <a:path w="3058795" h="950594">
                <a:moveTo>
                  <a:pt x="0" y="950552"/>
                </a:moveTo>
                <a:lnTo>
                  <a:pt x="0" y="0"/>
                </a:lnTo>
                <a:lnTo>
                  <a:pt x="3058803" y="0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347C815-FD32-482B-95EF-83FB4B9A8F48}"/>
              </a:ext>
            </a:extLst>
          </p:cNvPr>
          <p:cNvSpPr/>
          <p:nvPr/>
        </p:nvSpPr>
        <p:spPr>
          <a:xfrm>
            <a:off x="4999168" y="1817438"/>
            <a:ext cx="2517140" cy="455295"/>
          </a:xfrm>
          <a:custGeom>
            <a:avLst/>
            <a:gdLst/>
            <a:ahLst/>
            <a:cxnLst/>
            <a:rect l="l" t="t" r="r" b="b"/>
            <a:pathLst>
              <a:path w="2517140" h="455294">
                <a:moveTo>
                  <a:pt x="2482927" y="0"/>
                </a:moveTo>
                <a:lnTo>
                  <a:pt x="0" y="0"/>
                </a:lnTo>
                <a:lnTo>
                  <a:pt x="0" y="28575"/>
                </a:lnTo>
                <a:lnTo>
                  <a:pt x="2460900" y="28575"/>
                </a:lnTo>
                <a:lnTo>
                  <a:pt x="2463547" y="373307"/>
                </a:lnTo>
                <a:lnTo>
                  <a:pt x="2433074" y="379501"/>
                </a:lnTo>
                <a:lnTo>
                  <a:pt x="2492151" y="454972"/>
                </a:lnTo>
                <a:lnTo>
                  <a:pt x="2515713" y="367510"/>
                </a:lnTo>
                <a:lnTo>
                  <a:pt x="2492077" y="367510"/>
                </a:lnTo>
                <a:lnTo>
                  <a:pt x="2489305" y="6329"/>
                </a:lnTo>
                <a:lnTo>
                  <a:pt x="2482927" y="0"/>
                </a:lnTo>
                <a:close/>
              </a:path>
              <a:path w="2517140" h="455294">
                <a:moveTo>
                  <a:pt x="2517082" y="362428"/>
                </a:moveTo>
                <a:lnTo>
                  <a:pt x="2492077" y="367510"/>
                </a:lnTo>
                <a:lnTo>
                  <a:pt x="2515713" y="367510"/>
                </a:lnTo>
                <a:lnTo>
                  <a:pt x="2517082" y="36242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D8489A3-4534-4FA5-A132-D345BE4516E3}"/>
              </a:ext>
            </a:extLst>
          </p:cNvPr>
          <p:cNvSpPr txBox="1"/>
          <p:nvPr/>
        </p:nvSpPr>
        <p:spPr>
          <a:xfrm>
            <a:off x="2997274" y="1390676"/>
            <a:ext cx="33401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FE81351-949D-484E-891C-DE4629848B5B}"/>
              </a:ext>
            </a:extLst>
          </p:cNvPr>
          <p:cNvSpPr txBox="1"/>
          <p:nvPr/>
        </p:nvSpPr>
        <p:spPr>
          <a:xfrm>
            <a:off x="7261646" y="5518734"/>
            <a:ext cx="119655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lang="en-US" sz="2500" spc="-10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)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34407CBB-753E-4C4D-9493-7A4BB5A8535E}"/>
              </a:ext>
            </a:extLst>
          </p:cNvPr>
          <p:cNvSpPr txBox="1"/>
          <p:nvPr/>
        </p:nvSpPr>
        <p:spPr>
          <a:xfrm>
            <a:off x="8979701" y="1468361"/>
            <a:ext cx="2218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spc="-215" dirty="0">
                <a:latin typeface="Calibri"/>
                <a:cs typeface="Calibri"/>
              </a:rPr>
              <a:t>,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 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B153CC7E-908D-4404-9861-2CFE7ED464C0}"/>
              </a:ext>
            </a:extLst>
          </p:cNvPr>
          <p:cNvGraphicFramePr>
            <a:graphicFrameLocks noGrp="1"/>
          </p:cNvGraphicFramePr>
          <p:nvPr/>
        </p:nvGraphicFramePr>
        <p:xfrm>
          <a:off x="7072497" y="2265199"/>
          <a:ext cx="824385" cy="3128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56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231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0FAF5DC8-C8EB-461D-954C-6227BE6F72C3}"/>
              </a:ext>
            </a:extLst>
          </p:cNvPr>
          <p:cNvGraphicFramePr>
            <a:graphicFrameLocks noGrp="1"/>
          </p:cNvGraphicFramePr>
          <p:nvPr/>
        </p:nvGraphicFramePr>
        <p:xfrm>
          <a:off x="1145076" y="2890019"/>
          <a:ext cx="1648770" cy="15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56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231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4">
            <a:extLst>
              <a:ext uri="{FF2B5EF4-FFF2-40B4-BE49-F238E27FC236}">
                <a16:creationId xmlns:a16="http://schemas.microsoft.com/office/drawing/2014/main" id="{0CF7CE59-569B-4560-B4E4-55281172ADEA}"/>
              </a:ext>
            </a:extLst>
          </p:cNvPr>
          <p:cNvSpPr txBox="1"/>
          <p:nvPr/>
        </p:nvSpPr>
        <p:spPr>
          <a:xfrm>
            <a:off x="4845940" y="5072290"/>
            <a:ext cx="56832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45" dirty="0">
                <a:latin typeface="Calibri"/>
                <a:cs typeface="Calibri"/>
              </a:rPr>
              <a:t>W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531F79F-A3B3-4078-ABCE-E007D6925424}"/>
              </a:ext>
            </a:extLst>
          </p:cNvPr>
          <p:cNvSpPr txBox="1"/>
          <p:nvPr/>
        </p:nvSpPr>
        <p:spPr>
          <a:xfrm>
            <a:off x="8017867" y="3617326"/>
            <a:ext cx="3295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+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B66F352-32FC-404E-AD92-F3F1B4908AEA}"/>
              </a:ext>
            </a:extLst>
          </p:cNvPr>
          <p:cNvSpPr txBox="1"/>
          <p:nvPr/>
        </p:nvSpPr>
        <p:spPr>
          <a:xfrm>
            <a:off x="9422102" y="3617310"/>
            <a:ext cx="3295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=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C58D23B-B69E-4602-96FE-057D7B39B1CE}"/>
              </a:ext>
            </a:extLst>
          </p:cNvPr>
          <p:cNvSpPr txBox="1"/>
          <p:nvPr/>
        </p:nvSpPr>
        <p:spPr>
          <a:xfrm>
            <a:off x="8647086" y="5128050"/>
            <a:ext cx="775016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ts val="5620"/>
              </a:lnSpc>
            </a:pPr>
            <a:r>
              <a:rPr sz="4800" dirty="0">
                <a:latin typeface="Calibri"/>
                <a:cs typeface="Calibri"/>
              </a:rPr>
              <a:t>b</a:t>
            </a:r>
          </a:p>
          <a:p>
            <a:pPr marL="12700">
              <a:lnSpc>
                <a:spcPts val="286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lang="en-US" sz="2500" spc="-10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)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84FC6F4-3025-45AF-BABA-F5D5B0332717}"/>
              </a:ext>
            </a:extLst>
          </p:cNvPr>
          <p:cNvSpPr txBox="1"/>
          <p:nvPr/>
        </p:nvSpPr>
        <p:spPr>
          <a:xfrm>
            <a:off x="5602701" y="5201161"/>
            <a:ext cx="6889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B6C4B59-8482-49E5-8BE0-9D36FF151678}"/>
              </a:ext>
            </a:extLst>
          </p:cNvPr>
          <p:cNvSpPr txBox="1"/>
          <p:nvPr/>
        </p:nvSpPr>
        <p:spPr>
          <a:xfrm>
            <a:off x="10328287" y="5141647"/>
            <a:ext cx="78026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lang="en-US" sz="2500" spc="-10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)</a:t>
            </a:r>
            <a:endParaRPr sz="2500" dirty="0">
              <a:latin typeface="Calibri"/>
              <a:cs typeface="Calibri"/>
            </a:endParaRPr>
          </a:p>
        </p:txBody>
      </p:sp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7D995CDD-B361-4434-B3DB-A42721F06ACC}"/>
              </a:ext>
            </a:extLst>
          </p:cNvPr>
          <p:cNvGraphicFramePr>
            <a:graphicFrameLocks noGrp="1"/>
          </p:cNvGraphicFramePr>
          <p:nvPr/>
        </p:nvGraphicFramePr>
        <p:xfrm>
          <a:off x="3476568" y="2656312"/>
          <a:ext cx="3297540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.3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.1</a:t>
                      </a:r>
                      <a:endParaRPr sz="21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25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.3</a:t>
                      </a:r>
                      <a:endParaRPr sz="21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object 12">
            <a:extLst>
              <a:ext uri="{FF2B5EF4-FFF2-40B4-BE49-F238E27FC236}">
                <a16:creationId xmlns:a16="http://schemas.microsoft.com/office/drawing/2014/main" id="{A2832905-ED01-42DF-82F5-A0A2D26B4737}"/>
              </a:ext>
            </a:extLst>
          </p:cNvPr>
          <p:cNvGraphicFramePr>
            <a:graphicFrameLocks noGrp="1"/>
          </p:cNvGraphicFramePr>
          <p:nvPr/>
        </p:nvGraphicFramePr>
        <p:xfrm>
          <a:off x="8457937" y="2656332"/>
          <a:ext cx="824385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object 14">
            <a:extLst>
              <a:ext uri="{FF2B5EF4-FFF2-40B4-BE49-F238E27FC236}">
                <a16:creationId xmlns:a16="http://schemas.microsoft.com/office/drawing/2014/main" id="{D7DC91BE-E366-422D-AC41-FB1403AC5D81}"/>
              </a:ext>
            </a:extLst>
          </p:cNvPr>
          <p:cNvGraphicFramePr>
            <a:graphicFrameLocks noGrp="1"/>
          </p:cNvGraphicFramePr>
          <p:nvPr/>
        </p:nvGraphicFramePr>
        <p:xfrm>
          <a:off x="9988905" y="2656332"/>
          <a:ext cx="1119642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7622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96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.8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437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.9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61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95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282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C65E1A-66B5-43B5-AA41-59AB4890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01F84A8-8F38-4C79-9A1B-FE9DA1D13709}"/>
              </a:ext>
            </a:extLst>
          </p:cNvPr>
          <p:cNvSpPr txBox="1"/>
          <p:nvPr/>
        </p:nvSpPr>
        <p:spPr>
          <a:xfrm>
            <a:off x="1192843" y="4642353"/>
            <a:ext cx="156400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215" marR="5080" indent="-43815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5C8DD7F-6491-41CE-B706-1FF9E3078D2E}"/>
              </a:ext>
            </a:extLst>
          </p:cNvPr>
          <p:cNvSpPr/>
          <p:nvPr/>
        </p:nvSpPr>
        <p:spPr>
          <a:xfrm>
            <a:off x="1060315" y="2782144"/>
            <a:ext cx="1827790" cy="1789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052AC04-7429-4F61-B902-B282468EB086}"/>
              </a:ext>
            </a:extLst>
          </p:cNvPr>
          <p:cNvSpPr/>
          <p:nvPr/>
        </p:nvSpPr>
        <p:spPr>
          <a:xfrm>
            <a:off x="1974211" y="1831592"/>
            <a:ext cx="3058795" cy="950594"/>
          </a:xfrm>
          <a:custGeom>
            <a:avLst/>
            <a:gdLst/>
            <a:ahLst/>
            <a:cxnLst/>
            <a:rect l="l" t="t" r="r" b="b"/>
            <a:pathLst>
              <a:path w="3058795" h="950594">
                <a:moveTo>
                  <a:pt x="0" y="950552"/>
                </a:moveTo>
                <a:lnTo>
                  <a:pt x="0" y="0"/>
                </a:lnTo>
                <a:lnTo>
                  <a:pt x="3058803" y="0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347C815-FD32-482B-95EF-83FB4B9A8F48}"/>
              </a:ext>
            </a:extLst>
          </p:cNvPr>
          <p:cNvSpPr/>
          <p:nvPr/>
        </p:nvSpPr>
        <p:spPr>
          <a:xfrm>
            <a:off x="4999168" y="1817438"/>
            <a:ext cx="2517140" cy="455295"/>
          </a:xfrm>
          <a:custGeom>
            <a:avLst/>
            <a:gdLst/>
            <a:ahLst/>
            <a:cxnLst/>
            <a:rect l="l" t="t" r="r" b="b"/>
            <a:pathLst>
              <a:path w="2517140" h="455294">
                <a:moveTo>
                  <a:pt x="2482927" y="0"/>
                </a:moveTo>
                <a:lnTo>
                  <a:pt x="0" y="0"/>
                </a:lnTo>
                <a:lnTo>
                  <a:pt x="0" y="28575"/>
                </a:lnTo>
                <a:lnTo>
                  <a:pt x="2460900" y="28575"/>
                </a:lnTo>
                <a:lnTo>
                  <a:pt x="2463547" y="373307"/>
                </a:lnTo>
                <a:lnTo>
                  <a:pt x="2433074" y="379501"/>
                </a:lnTo>
                <a:lnTo>
                  <a:pt x="2492151" y="454972"/>
                </a:lnTo>
                <a:lnTo>
                  <a:pt x="2515713" y="367510"/>
                </a:lnTo>
                <a:lnTo>
                  <a:pt x="2492077" y="367510"/>
                </a:lnTo>
                <a:lnTo>
                  <a:pt x="2489305" y="6329"/>
                </a:lnTo>
                <a:lnTo>
                  <a:pt x="2482927" y="0"/>
                </a:lnTo>
                <a:close/>
              </a:path>
              <a:path w="2517140" h="455294">
                <a:moveTo>
                  <a:pt x="2517082" y="362428"/>
                </a:moveTo>
                <a:lnTo>
                  <a:pt x="2492077" y="367510"/>
                </a:lnTo>
                <a:lnTo>
                  <a:pt x="2515713" y="367510"/>
                </a:lnTo>
                <a:lnTo>
                  <a:pt x="2517082" y="362428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D8489A3-4534-4FA5-A132-D345BE4516E3}"/>
              </a:ext>
            </a:extLst>
          </p:cNvPr>
          <p:cNvSpPr txBox="1"/>
          <p:nvPr/>
        </p:nvSpPr>
        <p:spPr>
          <a:xfrm>
            <a:off x="2997274" y="1390676"/>
            <a:ext cx="334010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FE81351-949D-484E-891C-DE4629848B5B}"/>
              </a:ext>
            </a:extLst>
          </p:cNvPr>
          <p:cNvSpPr txBox="1"/>
          <p:nvPr/>
        </p:nvSpPr>
        <p:spPr>
          <a:xfrm>
            <a:off x="7261646" y="5518734"/>
            <a:ext cx="119655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lang="en-US" sz="2500" spc="-10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)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34407CBB-753E-4C4D-9493-7A4BB5A8535E}"/>
              </a:ext>
            </a:extLst>
          </p:cNvPr>
          <p:cNvSpPr txBox="1"/>
          <p:nvPr/>
        </p:nvSpPr>
        <p:spPr>
          <a:xfrm>
            <a:off x="8979701" y="1468361"/>
            <a:ext cx="2218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spc="-215" dirty="0">
                <a:latin typeface="Calibri"/>
                <a:cs typeface="Calibri"/>
              </a:rPr>
              <a:t>,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 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B153CC7E-908D-4404-9861-2CFE7ED464C0}"/>
              </a:ext>
            </a:extLst>
          </p:cNvPr>
          <p:cNvGraphicFramePr>
            <a:graphicFrameLocks noGrp="1"/>
          </p:cNvGraphicFramePr>
          <p:nvPr/>
        </p:nvGraphicFramePr>
        <p:xfrm>
          <a:off x="7072497" y="2265199"/>
          <a:ext cx="824385" cy="3128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56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231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0FAF5DC8-C8EB-461D-954C-6227BE6F72C3}"/>
              </a:ext>
            </a:extLst>
          </p:cNvPr>
          <p:cNvGraphicFramePr>
            <a:graphicFrameLocks noGrp="1"/>
          </p:cNvGraphicFramePr>
          <p:nvPr/>
        </p:nvGraphicFramePr>
        <p:xfrm>
          <a:off x="1145076" y="2890019"/>
          <a:ext cx="1648770" cy="15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56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231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4">
            <a:extLst>
              <a:ext uri="{FF2B5EF4-FFF2-40B4-BE49-F238E27FC236}">
                <a16:creationId xmlns:a16="http://schemas.microsoft.com/office/drawing/2014/main" id="{0CF7CE59-569B-4560-B4E4-55281172ADEA}"/>
              </a:ext>
            </a:extLst>
          </p:cNvPr>
          <p:cNvSpPr txBox="1"/>
          <p:nvPr/>
        </p:nvSpPr>
        <p:spPr>
          <a:xfrm>
            <a:off x="4845940" y="5072290"/>
            <a:ext cx="56832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45" dirty="0">
                <a:latin typeface="Calibri"/>
                <a:cs typeface="Calibri"/>
              </a:rPr>
              <a:t>W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531F79F-A3B3-4078-ABCE-E007D6925424}"/>
              </a:ext>
            </a:extLst>
          </p:cNvPr>
          <p:cNvSpPr txBox="1"/>
          <p:nvPr/>
        </p:nvSpPr>
        <p:spPr>
          <a:xfrm>
            <a:off x="8017867" y="3617326"/>
            <a:ext cx="3295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+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B66F352-32FC-404E-AD92-F3F1B4908AEA}"/>
              </a:ext>
            </a:extLst>
          </p:cNvPr>
          <p:cNvSpPr txBox="1"/>
          <p:nvPr/>
        </p:nvSpPr>
        <p:spPr>
          <a:xfrm>
            <a:off x="9422102" y="3617310"/>
            <a:ext cx="3295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=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C58D23B-B69E-4602-96FE-057D7B39B1CE}"/>
              </a:ext>
            </a:extLst>
          </p:cNvPr>
          <p:cNvSpPr txBox="1"/>
          <p:nvPr/>
        </p:nvSpPr>
        <p:spPr>
          <a:xfrm>
            <a:off x="8647086" y="5128050"/>
            <a:ext cx="775016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ts val="5620"/>
              </a:lnSpc>
            </a:pPr>
            <a:r>
              <a:rPr sz="4800" dirty="0">
                <a:latin typeface="Calibri"/>
                <a:cs typeface="Calibri"/>
              </a:rPr>
              <a:t>b</a:t>
            </a:r>
          </a:p>
          <a:p>
            <a:pPr marL="12700">
              <a:lnSpc>
                <a:spcPts val="286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lang="en-US" sz="2500" spc="-10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)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84FC6F4-3025-45AF-BABA-F5D5B0332717}"/>
              </a:ext>
            </a:extLst>
          </p:cNvPr>
          <p:cNvSpPr txBox="1"/>
          <p:nvPr/>
        </p:nvSpPr>
        <p:spPr>
          <a:xfrm>
            <a:off x="5602701" y="5201161"/>
            <a:ext cx="6889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4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B6C4B59-8482-49E5-8BE0-9D36FF151678}"/>
              </a:ext>
            </a:extLst>
          </p:cNvPr>
          <p:cNvSpPr txBox="1"/>
          <p:nvPr/>
        </p:nvSpPr>
        <p:spPr>
          <a:xfrm>
            <a:off x="10328287" y="5141647"/>
            <a:ext cx="78026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lang="en-US" sz="2500" spc="-10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)</a:t>
            </a:r>
            <a:endParaRPr sz="2500" dirty="0">
              <a:latin typeface="Calibri"/>
              <a:cs typeface="Calibri"/>
            </a:endParaRPr>
          </a:p>
        </p:txBody>
      </p:sp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7D995CDD-B361-4434-B3DB-A42721F06ACC}"/>
              </a:ext>
            </a:extLst>
          </p:cNvPr>
          <p:cNvGraphicFramePr>
            <a:graphicFrameLocks noGrp="1"/>
          </p:cNvGraphicFramePr>
          <p:nvPr/>
        </p:nvGraphicFramePr>
        <p:xfrm>
          <a:off x="3476568" y="2656312"/>
          <a:ext cx="3297540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.3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.1</a:t>
                      </a:r>
                      <a:endParaRPr sz="21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25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.3</a:t>
                      </a:r>
                      <a:endParaRPr sz="21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object 12">
            <a:extLst>
              <a:ext uri="{FF2B5EF4-FFF2-40B4-BE49-F238E27FC236}">
                <a16:creationId xmlns:a16="http://schemas.microsoft.com/office/drawing/2014/main" id="{A2832905-ED01-42DF-82F5-A0A2D26B4737}"/>
              </a:ext>
            </a:extLst>
          </p:cNvPr>
          <p:cNvGraphicFramePr>
            <a:graphicFrameLocks noGrp="1"/>
          </p:cNvGraphicFramePr>
          <p:nvPr/>
        </p:nvGraphicFramePr>
        <p:xfrm>
          <a:off x="8457937" y="2656332"/>
          <a:ext cx="824385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object 14">
            <a:extLst>
              <a:ext uri="{FF2B5EF4-FFF2-40B4-BE49-F238E27FC236}">
                <a16:creationId xmlns:a16="http://schemas.microsoft.com/office/drawing/2014/main" id="{D7DC91BE-E366-422D-AC41-FB1403AC5D81}"/>
              </a:ext>
            </a:extLst>
          </p:cNvPr>
          <p:cNvGraphicFramePr>
            <a:graphicFrameLocks noGrp="1"/>
          </p:cNvGraphicFramePr>
          <p:nvPr/>
        </p:nvGraphicFramePr>
        <p:xfrm>
          <a:off x="9988905" y="2656332"/>
          <a:ext cx="1119642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7622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96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.8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437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.9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61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95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">
            <a:extLst>
              <a:ext uri="{FF2B5EF4-FFF2-40B4-BE49-F238E27FC236}">
                <a16:creationId xmlns:a16="http://schemas.microsoft.com/office/drawing/2014/main" id="{9EDEBF74-C1F4-44B5-8BAC-CDAF2C21B33E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lassifi</a:t>
            </a:r>
            <a:r>
              <a:rPr lang="en-US" spc="-25" dirty="0">
                <a:solidFill>
                  <a:schemeClr val="tx1"/>
                </a:solidFill>
              </a:rPr>
              <a:t>er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u="heavy" spc="-5" dirty="0">
                <a:solidFill>
                  <a:schemeClr val="tx1"/>
                </a:solidFill>
              </a:rPr>
              <a:t>A</a:t>
            </a:r>
            <a:r>
              <a:rPr lang="en-US" u="heavy" spc="-10" dirty="0">
                <a:solidFill>
                  <a:schemeClr val="tx1"/>
                </a:solidFill>
              </a:rPr>
              <a:t>l</a:t>
            </a:r>
            <a:r>
              <a:rPr lang="en-US" u="heavy" dirty="0">
                <a:solidFill>
                  <a:schemeClr val="tx1"/>
                </a:solidFill>
              </a:rPr>
              <a:t>g</a:t>
            </a:r>
            <a:r>
              <a:rPr lang="en-US" u="heavy" spc="-5" dirty="0">
                <a:solidFill>
                  <a:schemeClr val="tx1"/>
                </a:solidFill>
              </a:rPr>
              <a:t>e</a:t>
            </a:r>
            <a:r>
              <a:rPr lang="en-US" u="heavy" spc="-30" dirty="0">
                <a:solidFill>
                  <a:schemeClr val="tx1"/>
                </a:solidFill>
              </a:rPr>
              <a:t>b</a:t>
            </a:r>
            <a:r>
              <a:rPr lang="en-US" u="heavy" spc="-100" dirty="0">
                <a:solidFill>
                  <a:schemeClr val="tx1"/>
                </a:solidFill>
              </a:rPr>
              <a:t>r</a:t>
            </a:r>
            <a:r>
              <a:rPr lang="en-US" u="heavy" spc="-15" dirty="0">
                <a:solidFill>
                  <a:schemeClr val="tx1"/>
                </a:solidFill>
              </a:rPr>
              <a:t>ai</a:t>
            </a:r>
            <a:r>
              <a:rPr lang="en-US" u="heavy" dirty="0">
                <a:solidFill>
                  <a:schemeClr val="tx1"/>
                </a:solidFill>
              </a:rPr>
              <a:t>c</a:t>
            </a:r>
            <a:r>
              <a:rPr lang="en-US" u="heavy" spc="-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u="heavy" spc="-5" dirty="0">
                <a:solidFill>
                  <a:schemeClr val="tx1"/>
                </a:solidFill>
              </a:rPr>
              <a:t>V</a:t>
            </a:r>
            <a:r>
              <a:rPr lang="en-US" u="heavy" spc="-10" dirty="0">
                <a:solidFill>
                  <a:schemeClr val="tx1"/>
                </a:solidFill>
              </a:rPr>
              <a:t>i</a:t>
            </a:r>
            <a:r>
              <a:rPr lang="en-US" u="heavy" spc="-20" dirty="0">
                <a:solidFill>
                  <a:schemeClr val="tx1"/>
                </a:solidFill>
              </a:rPr>
              <a:t>e</a:t>
            </a:r>
            <a:r>
              <a:rPr lang="en-US" u="heavy" spc="-25" dirty="0">
                <a:solidFill>
                  <a:schemeClr val="tx1"/>
                </a:solidFill>
              </a:rPr>
              <a:t>w</a:t>
            </a:r>
            <a:r>
              <a:rPr lang="en-US" u="heavy" spc="-30" dirty="0">
                <a:solidFill>
                  <a:schemeClr val="tx1"/>
                </a:solidFill>
              </a:rPr>
              <a:t>p</a:t>
            </a:r>
            <a:r>
              <a:rPr lang="en-US" u="heavy" dirty="0">
                <a:solidFill>
                  <a:schemeClr val="tx1"/>
                </a:solidFill>
              </a:rPr>
              <a:t>o</a:t>
            </a:r>
            <a:r>
              <a:rPr lang="en-US" u="heavy" spc="-10" dirty="0">
                <a:solidFill>
                  <a:schemeClr val="tx1"/>
                </a:solidFill>
              </a:rPr>
              <a:t>i</a:t>
            </a:r>
            <a:r>
              <a:rPr lang="en-US" u="heavy" spc="-65" dirty="0">
                <a:solidFill>
                  <a:schemeClr val="tx1"/>
                </a:solidFill>
              </a:rPr>
              <a:t>n</a:t>
            </a:r>
            <a:r>
              <a:rPr lang="en-US" u="heavy" spc="-15" dirty="0">
                <a:solidFill>
                  <a:schemeClr val="tx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3580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751B79-2584-4930-B9D4-FDBC2D37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C64E76D-002D-4080-9178-04F1A1B95EB3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lassifi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B</a:t>
            </a:r>
            <a:r>
              <a:rPr lang="en-US" spc="-15" dirty="0">
                <a:solidFill>
                  <a:schemeClr val="tx1"/>
                </a:solidFill>
              </a:rPr>
              <a:t>ias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70" dirty="0">
                <a:solidFill>
                  <a:schemeClr val="tx1"/>
                </a:solidFill>
              </a:rPr>
              <a:t>T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5" dirty="0">
                <a:solidFill>
                  <a:schemeClr val="tx1"/>
                </a:solidFill>
              </a:rPr>
              <a:t>ck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9125E07-338C-484C-AB3E-F1CB87C4251A}"/>
              </a:ext>
            </a:extLst>
          </p:cNvPr>
          <p:cNvSpPr txBox="1"/>
          <p:nvPr/>
        </p:nvSpPr>
        <p:spPr>
          <a:xfrm>
            <a:off x="4845940" y="5072290"/>
            <a:ext cx="56832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45" dirty="0">
                <a:latin typeface="Calibri"/>
                <a:cs typeface="Calibri"/>
              </a:rPr>
              <a:t>W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CDBE36B-B62E-42DF-9D11-DC0AB4E521CB}"/>
              </a:ext>
            </a:extLst>
          </p:cNvPr>
          <p:cNvSpPr txBox="1"/>
          <p:nvPr/>
        </p:nvSpPr>
        <p:spPr>
          <a:xfrm>
            <a:off x="1192843" y="4642353"/>
            <a:ext cx="1564005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215" marR="5080" indent="-438150">
              <a:lnSpc>
                <a:spcPts val="297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</a:t>
            </a:r>
            <a:r>
              <a:rPr sz="2500" dirty="0">
                <a:latin typeface="Calibri"/>
                <a:cs typeface="Calibri"/>
              </a:rPr>
              <a:t>t i</a:t>
            </a:r>
            <a:r>
              <a:rPr sz="2500" spc="-10" dirty="0">
                <a:latin typeface="Calibri"/>
                <a:cs typeface="Calibri"/>
              </a:rPr>
              <a:t>ma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(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3594909-1B5A-477D-9AB1-EB8059B8CBF6}"/>
              </a:ext>
            </a:extLst>
          </p:cNvPr>
          <p:cNvSpPr/>
          <p:nvPr/>
        </p:nvSpPr>
        <p:spPr>
          <a:xfrm>
            <a:off x="1060315" y="2782144"/>
            <a:ext cx="1827790" cy="1789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A8D79B4-AB59-45D9-8C59-2C6B11EB65CA}"/>
              </a:ext>
            </a:extLst>
          </p:cNvPr>
          <p:cNvSpPr/>
          <p:nvPr/>
        </p:nvSpPr>
        <p:spPr>
          <a:xfrm>
            <a:off x="1974211" y="1831592"/>
            <a:ext cx="3058795" cy="950594"/>
          </a:xfrm>
          <a:custGeom>
            <a:avLst/>
            <a:gdLst/>
            <a:ahLst/>
            <a:cxnLst/>
            <a:rect l="l" t="t" r="r" b="b"/>
            <a:pathLst>
              <a:path w="3058795" h="950594">
                <a:moveTo>
                  <a:pt x="0" y="950552"/>
                </a:moveTo>
                <a:lnTo>
                  <a:pt x="0" y="0"/>
                </a:lnTo>
                <a:lnTo>
                  <a:pt x="3058803" y="0"/>
                </a:lnTo>
              </a:path>
            </a:pathLst>
          </a:custGeom>
          <a:ln w="2857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E52507C-3887-4EB7-B859-8F5A32694035}"/>
              </a:ext>
            </a:extLst>
          </p:cNvPr>
          <p:cNvSpPr/>
          <p:nvPr/>
        </p:nvSpPr>
        <p:spPr>
          <a:xfrm>
            <a:off x="5033015" y="1817303"/>
            <a:ext cx="3677285" cy="455295"/>
          </a:xfrm>
          <a:custGeom>
            <a:avLst/>
            <a:gdLst/>
            <a:ahLst/>
            <a:cxnLst/>
            <a:rect l="l" t="t" r="r" b="b"/>
            <a:pathLst>
              <a:path w="3677284" h="455294">
                <a:moveTo>
                  <a:pt x="3641779" y="0"/>
                </a:moveTo>
                <a:lnTo>
                  <a:pt x="0" y="0"/>
                </a:lnTo>
                <a:lnTo>
                  <a:pt x="0" y="28575"/>
                </a:lnTo>
                <a:lnTo>
                  <a:pt x="3619601" y="28575"/>
                </a:lnTo>
                <a:lnTo>
                  <a:pt x="3619613" y="369393"/>
                </a:lnTo>
                <a:lnTo>
                  <a:pt x="3591026" y="369417"/>
                </a:lnTo>
                <a:lnTo>
                  <a:pt x="3633960" y="455107"/>
                </a:lnTo>
                <a:lnTo>
                  <a:pt x="3676739" y="369370"/>
                </a:lnTo>
                <a:lnTo>
                  <a:pt x="3648188" y="369370"/>
                </a:lnTo>
                <a:lnTo>
                  <a:pt x="3648176" y="6396"/>
                </a:lnTo>
                <a:lnTo>
                  <a:pt x="3641779" y="0"/>
                </a:lnTo>
                <a:close/>
              </a:path>
              <a:path w="3677284" h="455294">
                <a:moveTo>
                  <a:pt x="3676751" y="369346"/>
                </a:moveTo>
                <a:lnTo>
                  <a:pt x="3648188" y="369370"/>
                </a:lnTo>
                <a:lnTo>
                  <a:pt x="3676739" y="36937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A1D6CFA2-8E95-4308-AD76-1AEA2DA5876D}"/>
              </a:ext>
            </a:extLst>
          </p:cNvPr>
          <p:cNvSpPr txBox="1"/>
          <p:nvPr/>
        </p:nvSpPr>
        <p:spPr>
          <a:xfrm>
            <a:off x="2997274" y="1403376"/>
            <a:ext cx="3340100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43F54CBC-805F-421B-BFFA-48E34F14567A}"/>
              </a:ext>
            </a:extLst>
          </p:cNvPr>
          <p:cNvSpPr txBox="1"/>
          <p:nvPr/>
        </p:nvSpPr>
        <p:spPr>
          <a:xfrm>
            <a:off x="9422102" y="3617310"/>
            <a:ext cx="3295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=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B9AF9F12-4B5B-4A71-B127-7FB753EB5D2A}"/>
              </a:ext>
            </a:extLst>
          </p:cNvPr>
          <p:cNvSpPr txBox="1"/>
          <p:nvPr/>
        </p:nvSpPr>
        <p:spPr>
          <a:xfrm>
            <a:off x="9185448" y="5141647"/>
            <a:ext cx="16002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985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lang="en-US" sz="2500" spc="-10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)</a:t>
            </a:r>
            <a:endParaRPr sz="2500" dirty="0">
              <a:latin typeface="Calibri"/>
              <a:cs typeface="Calibri"/>
            </a:endParaRPr>
          </a:p>
          <a:p>
            <a:pPr marL="12700">
              <a:lnSpc>
                <a:spcPts val="2985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5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lang="en-US" sz="2500" spc="-10" dirty="0">
                <a:latin typeface="Calibri"/>
                <a:cs typeface="Calibri"/>
              </a:rPr>
              <a:t>1</a:t>
            </a:r>
            <a:r>
              <a:rPr sz="2500" spc="-10" dirty="0">
                <a:latin typeface="Calibri"/>
                <a:cs typeface="Calibri"/>
              </a:rPr>
              <a:t>)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98304652-903C-4D8C-80BD-0ECA00DD240E}"/>
              </a:ext>
            </a:extLst>
          </p:cNvPr>
          <p:cNvSpPr txBox="1"/>
          <p:nvPr/>
        </p:nvSpPr>
        <p:spPr>
          <a:xfrm>
            <a:off x="5602701" y="5201161"/>
            <a:ext cx="6889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</a:t>
            </a:r>
            <a:r>
              <a:rPr sz="250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7381260E-06FA-44B3-93E7-C5EDBE447BC1}"/>
              </a:ext>
            </a:extLst>
          </p:cNvPr>
          <p:cNvSpPr txBox="1"/>
          <p:nvPr/>
        </p:nvSpPr>
        <p:spPr>
          <a:xfrm>
            <a:off x="7628318" y="387418"/>
            <a:ext cx="3772535" cy="110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; 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spc="-15" dirty="0">
                <a:latin typeface="Calibri"/>
                <a:cs typeface="Calibri"/>
              </a:rPr>
              <a:t>b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rb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w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25" dirty="0">
                <a:latin typeface="Calibri"/>
                <a:cs typeface="Calibri"/>
              </a:rPr>
              <a:t>h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ix</a:t>
            </a:r>
            <a:endParaRPr sz="2500">
              <a:latin typeface="Calibri"/>
              <a:cs typeface="Calibri"/>
            </a:endParaRP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73AF9A20-EB10-4B67-833C-F9CEC0B2D815}"/>
              </a:ext>
            </a:extLst>
          </p:cNvPr>
          <p:cNvGraphicFramePr>
            <a:graphicFrameLocks noGrp="1"/>
          </p:cNvGraphicFramePr>
          <p:nvPr/>
        </p:nvGraphicFramePr>
        <p:xfrm>
          <a:off x="1145076" y="2890019"/>
          <a:ext cx="1648770" cy="15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56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231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object 9">
            <a:extLst>
              <a:ext uri="{FF2B5EF4-FFF2-40B4-BE49-F238E27FC236}">
                <a16:creationId xmlns:a16="http://schemas.microsoft.com/office/drawing/2014/main" id="{54EA843A-5C5D-4D9D-917A-78016B16E2D4}"/>
              </a:ext>
            </a:extLst>
          </p:cNvPr>
          <p:cNvGraphicFramePr>
            <a:graphicFrameLocks noGrp="1"/>
          </p:cNvGraphicFramePr>
          <p:nvPr/>
        </p:nvGraphicFramePr>
        <p:xfrm>
          <a:off x="3476568" y="2656312"/>
          <a:ext cx="4131334" cy="2346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2229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3912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12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.3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3912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12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25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.3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3912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12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44">
                      <a:solidFill>
                        <a:srgbClr val="000000"/>
                      </a:solidFill>
                      <a:prstDash val="solid"/>
                    </a:lnT>
                    <a:lnB w="9544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0">
            <a:extLst>
              <a:ext uri="{FF2B5EF4-FFF2-40B4-BE49-F238E27FC236}">
                <a16:creationId xmlns:a16="http://schemas.microsoft.com/office/drawing/2014/main" id="{5FF769D2-696C-4BAD-A0C7-0D3F0D0B77FB}"/>
              </a:ext>
            </a:extLst>
          </p:cNvPr>
          <p:cNvGraphicFramePr>
            <a:graphicFrameLocks noGrp="1"/>
          </p:cNvGraphicFramePr>
          <p:nvPr/>
        </p:nvGraphicFramePr>
        <p:xfrm>
          <a:off x="8236276" y="2265199"/>
          <a:ext cx="824385" cy="3911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56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231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2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2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100" b="1" dirty="0">
                          <a:latin typeface="Calibri"/>
                          <a:cs typeface="Calibri"/>
                        </a:rPr>
                        <a:t>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7F10EAE3-B519-469F-8FD6-35B0CC02291A}"/>
              </a:ext>
            </a:extLst>
          </p:cNvPr>
          <p:cNvGraphicFramePr>
            <a:graphicFrameLocks noGrp="1"/>
          </p:cNvGraphicFramePr>
          <p:nvPr/>
        </p:nvGraphicFramePr>
        <p:xfrm>
          <a:off x="9988905" y="2656332"/>
          <a:ext cx="1119642" cy="23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2230">
                <a:tc>
                  <a:txBody>
                    <a:bodyPr/>
                    <a:lstStyle/>
                    <a:p>
                      <a:pPr marL="27622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96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.8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437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.9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230"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61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95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765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F20122-4686-423F-A5FB-489B79A9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2EA6866-38F0-4971-932B-C67B2541CF1D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lassifi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55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20" dirty="0">
                <a:solidFill>
                  <a:schemeClr val="tx1"/>
                </a:solidFill>
              </a:rPr>
              <a:t>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5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CC2B536-2031-4EF7-90C2-3B458CD27DC1}"/>
              </a:ext>
            </a:extLst>
          </p:cNvPr>
          <p:cNvSpPr txBox="1"/>
          <p:nvPr/>
        </p:nvSpPr>
        <p:spPr>
          <a:xfrm>
            <a:off x="3367459" y="1323954"/>
            <a:ext cx="5264785" cy="155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01290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10" dirty="0">
                <a:latin typeface="Calibri"/>
                <a:cs typeface="Calibri"/>
              </a:rPr>
              <a:t>(</a:t>
            </a:r>
            <a:r>
              <a:rPr sz="3600" spc="5" dirty="0">
                <a:latin typeface="Calibri"/>
                <a:cs typeface="Calibri"/>
              </a:rPr>
              <a:t>x</a:t>
            </a:r>
            <a:r>
              <a:rPr sz="3600" spc="-10" dirty="0">
                <a:latin typeface="Calibri"/>
                <a:cs typeface="Calibri"/>
              </a:rPr>
              <a:t>,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dirty="0">
                <a:latin typeface="Calibri"/>
                <a:cs typeface="Calibri"/>
              </a:rPr>
              <a:t>)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=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spc="-20" dirty="0">
                <a:latin typeface="Calibri"/>
                <a:cs typeface="Calibri"/>
              </a:rPr>
              <a:t>x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5" dirty="0">
                <a:latin typeface="Calibri"/>
                <a:cs typeface="Calibri"/>
              </a:rPr>
              <a:t>(i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-5" dirty="0">
                <a:latin typeface="Calibri"/>
                <a:cs typeface="Calibri"/>
              </a:rPr>
              <a:t>n</a:t>
            </a:r>
            <a:r>
              <a:rPr sz="3600" dirty="0">
                <a:latin typeface="Calibri"/>
                <a:cs typeface="Calibri"/>
              </a:rPr>
              <a:t>o</a:t>
            </a:r>
            <a:r>
              <a:rPr sz="3600" spc="-70" dirty="0">
                <a:latin typeface="Calibri"/>
                <a:cs typeface="Calibri"/>
              </a:rPr>
              <a:t>r</a:t>
            </a:r>
            <a:r>
              <a:rPr sz="3600" spc="-20" dirty="0">
                <a:latin typeface="Calibri"/>
                <a:cs typeface="Calibri"/>
              </a:rPr>
              <a:t>e</a:t>
            </a:r>
            <a:r>
              <a:rPr sz="3600" spc="-5" dirty="0">
                <a:latin typeface="Calibri"/>
                <a:cs typeface="Calibri"/>
              </a:rPr>
              <a:t> bi</a:t>
            </a:r>
            <a:r>
              <a:rPr sz="3600" dirty="0">
                <a:latin typeface="Calibri"/>
                <a:cs typeface="Calibri"/>
              </a:rPr>
              <a:t>as)</a:t>
            </a: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5" dirty="0">
                <a:latin typeface="Calibri"/>
                <a:cs typeface="Calibri"/>
              </a:rPr>
              <a:t>(</a:t>
            </a:r>
            <a:r>
              <a:rPr sz="3600" spc="-20" dirty="0">
                <a:latin typeface="Calibri"/>
                <a:cs typeface="Calibri"/>
              </a:rPr>
              <a:t>c</a:t>
            </a:r>
            <a:r>
              <a:rPr sz="3600" dirty="0">
                <a:latin typeface="Calibri"/>
                <a:cs typeface="Calibri"/>
              </a:rPr>
              <a:t>x</a:t>
            </a:r>
            <a:r>
              <a:rPr sz="3600" spc="-10" dirty="0">
                <a:latin typeface="Calibri"/>
                <a:cs typeface="Calibri"/>
              </a:rPr>
              <a:t>,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dirty="0">
                <a:latin typeface="Calibri"/>
                <a:cs typeface="Calibri"/>
              </a:rPr>
              <a:t>)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=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spc="-5" dirty="0">
                <a:latin typeface="Calibri"/>
                <a:cs typeface="Calibri"/>
              </a:rPr>
              <a:t>(</a:t>
            </a:r>
            <a:r>
              <a:rPr sz="3600" spc="-20" dirty="0">
                <a:latin typeface="Calibri"/>
                <a:cs typeface="Calibri"/>
              </a:rPr>
              <a:t>c</a:t>
            </a:r>
            <a:r>
              <a:rPr sz="3600" dirty="0">
                <a:latin typeface="Calibri"/>
                <a:cs typeface="Calibri"/>
              </a:rPr>
              <a:t>x)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=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c</a:t>
            </a:r>
            <a:r>
              <a:rPr sz="3600" dirty="0">
                <a:latin typeface="Calibri"/>
                <a:cs typeface="Calibri"/>
              </a:rPr>
              <a:t> *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</a:t>
            </a:r>
            <a:r>
              <a:rPr sz="3600" spc="-5" dirty="0">
                <a:latin typeface="Calibri"/>
                <a:cs typeface="Calibri"/>
              </a:rPr>
              <a:t>(</a:t>
            </a:r>
            <a:r>
              <a:rPr sz="3600" dirty="0">
                <a:latin typeface="Calibri"/>
                <a:cs typeface="Calibri"/>
              </a:rPr>
              <a:t>x</a:t>
            </a:r>
            <a:r>
              <a:rPr sz="3600" spc="-10" dirty="0">
                <a:latin typeface="Calibri"/>
                <a:cs typeface="Calibri"/>
              </a:rPr>
              <a:t>,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349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354830-2638-411E-A5BD-4841614A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BC9B1E2-B773-4B09-9551-3216D5197C7B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lassifi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55" dirty="0">
                <a:solidFill>
                  <a:schemeClr val="tx1"/>
                </a:solidFill>
              </a:rPr>
              <a:t>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20" dirty="0">
                <a:solidFill>
                  <a:schemeClr val="tx1"/>
                </a:solidFill>
              </a:rPr>
              <a:t>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5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A2252D8E-A650-479A-98C7-3ED4BA01EFA3}"/>
              </a:ext>
            </a:extLst>
          </p:cNvPr>
          <p:cNvSpPr txBox="1"/>
          <p:nvPr/>
        </p:nvSpPr>
        <p:spPr>
          <a:xfrm>
            <a:off x="3367459" y="1323954"/>
            <a:ext cx="5264785" cy="155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01290" algn="l"/>
              </a:tabLst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10" dirty="0">
                <a:latin typeface="Calibri"/>
                <a:cs typeface="Calibri"/>
              </a:rPr>
              <a:t>(</a:t>
            </a:r>
            <a:r>
              <a:rPr sz="3600" spc="5" dirty="0">
                <a:latin typeface="Calibri"/>
                <a:cs typeface="Calibri"/>
              </a:rPr>
              <a:t>x</a:t>
            </a:r>
            <a:r>
              <a:rPr sz="3600" spc="-10" dirty="0">
                <a:latin typeface="Calibri"/>
                <a:cs typeface="Calibri"/>
              </a:rPr>
              <a:t>,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dirty="0">
                <a:latin typeface="Calibri"/>
                <a:cs typeface="Calibri"/>
              </a:rPr>
              <a:t>)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=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spc="-20" dirty="0">
                <a:latin typeface="Calibri"/>
                <a:cs typeface="Calibri"/>
              </a:rPr>
              <a:t>x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5" dirty="0">
                <a:latin typeface="Calibri"/>
                <a:cs typeface="Calibri"/>
              </a:rPr>
              <a:t>(i</a:t>
            </a:r>
            <a:r>
              <a:rPr sz="3600" spc="-15" dirty="0">
                <a:latin typeface="Calibri"/>
                <a:cs typeface="Calibri"/>
              </a:rPr>
              <a:t>g</a:t>
            </a:r>
            <a:r>
              <a:rPr sz="3600" spc="-5" dirty="0">
                <a:latin typeface="Calibri"/>
                <a:cs typeface="Calibri"/>
              </a:rPr>
              <a:t>n</a:t>
            </a:r>
            <a:r>
              <a:rPr sz="3600" dirty="0">
                <a:latin typeface="Calibri"/>
                <a:cs typeface="Calibri"/>
              </a:rPr>
              <a:t>o</a:t>
            </a:r>
            <a:r>
              <a:rPr sz="3600" spc="-70" dirty="0">
                <a:latin typeface="Calibri"/>
                <a:cs typeface="Calibri"/>
              </a:rPr>
              <a:t>r</a:t>
            </a:r>
            <a:r>
              <a:rPr sz="3600" spc="-20" dirty="0">
                <a:latin typeface="Calibri"/>
                <a:cs typeface="Calibri"/>
              </a:rPr>
              <a:t>e</a:t>
            </a:r>
            <a:r>
              <a:rPr sz="3600" spc="-5" dirty="0">
                <a:latin typeface="Calibri"/>
                <a:cs typeface="Calibri"/>
              </a:rPr>
              <a:t> bi</a:t>
            </a:r>
            <a:r>
              <a:rPr sz="3600" dirty="0">
                <a:latin typeface="Calibri"/>
                <a:cs typeface="Calibri"/>
              </a:rPr>
              <a:t>as)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f</a:t>
            </a:r>
            <a:r>
              <a:rPr sz="3600" spc="-5" dirty="0">
                <a:latin typeface="Calibri"/>
                <a:cs typeface="Calibri"/>
              </a:rPr>
              <a:t>(</a:t>
            </a:r>
            <a:r>
              <a:rPr sz="3600" spc="-20" dirty="0">
                <a:latin typeface="Calibri"/>
                <a:cs typeface="Calibri"/>
              </a:rPr>
              <a:t>c</a:t>
            </a:r>
            <a:r>
              <a:rPr sz="3600" dirty="0">
                <a:latin typeface="Calibri"/>
                <a:cs typeface="Calibri"/>
              </a:rPr>
              <a:t>x</a:t>
            </a:r>
            <a:r>
              <a:rPr sz="3600" spc="-10" dirty="0">
                <a:latin typeface="Calibri"/>
                <a:cs typeface="Calibri"/>
              </a:rPr>
              <a:t>,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dirty="0">
                <a:latin typeface="Calibri"/>
                <a:cs typeface="Calibri"/>
              </a:rPr>
              <a:t>)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=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spc="-5" dirty="0">
                <a:latin typeface="Calibri"/>
                <a:cs typeface="Calibri"/>
              </a:rPr>
              <a:t>(</a:t>
            </a:r>
            <a:r>
              <a:rPr sz="3600" spc="-20" dirty="0">
                <a:latin typeface="Calibri"/>
                <a:cs typeface="Calibri"/>
              </a:rPr>
              <a:t>c</a:t>
            </a:r>
            <a:r>
              <a:rPr sz="3600" dirty="0">
                <a:latin typeface="Calibri"/>
                <a:cs typeface="Calibri"/>
              </a:rPr>
              <a:t>x)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=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c</a:t>
            </a:r>
            <a:r>
              <a:rPr sz="3600" dirty="0">
                <a:latin typeface="Calibri"/>
                <a:cs typeface="Calibri"/>
              </a:rPr>
              <a:t> *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</a:t>
            </a:r>
            <a:r>
              <a:rPr sz="3600" spc="-5" dirty="0">
                <a:latin typeface="Calibri"/>
                <a:cs typeface="Calibri"/>
              </a:rPr>
              <a:t>(</a:t>
            </a:r>
            <a:r>
              <a:rPr sz="3600" dirty="0">
                <a:latin typeface="Calibri"/>
                <a:cs typeface="Calibri"/>
              </a:rPr>
              <a:t>x</a:t>
            </a:r>
            <a:r>
              <a:rPr sz="3600" spc="-10" dirty="0">
                <a:latin typeface="Calibri"/>
                <a:cs typeface="Calibri"/>
              </a:rPr>
              <a:t>,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W</a:t>
            </a:r>
            <a:r>
              <a:rPr sz="3600" dirty="0">
                <a:latin typeface="Calibri"/>
                <a:cs typeface="Calibri"/>
              </a:rPr>
              <a:t>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D687C59D-0C98-471D-8C07-EF8F0D6C14A9}"/>
              </a:ext>
            </a:extLst>
          </p:cNvPr>
          <p:cNvSpPr/>
          <p:nvPr/>
        </p:nvSpPr>
        <p:spPr>
          <a:xfrm>
            <a:off x="1283290" y="3585436"/>
            <a:ext cx="2243684" cy="2196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827BF369-E419-4694-9F33-0A8ED8D4E027}"/>
              </a:ext>
            </a:extLst>
          </p:cNvPr>
          <p:cNvSpPr/>
          <p:nvPr/>
        </p:nvSpPr>
        <p:spPr>
          <a:xfrm>
            <a:off x="6333764" y="3585434"/>
            <a:ext cx="2243684" cy="2196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447AA0F3-84F7-42BF-8157-20041EDEECCF}"/>
              </a:ext>
            </a:extLst>
          </p:cNvPr>
          <p:cNvSpPr txBox="1"/>
          <p:nvPr/>
        </p:nvSpPr>
        <p:spPr>
          <a:xfrm>
            <a:off x="1950947" y="3152322"/>
            <a:ext cx="33540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07920" algn="l"/>
              </a:tabLst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S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A7279F05-FF0D-4235-84F3-3D049233CFFC}"/>
              </a:ext>
            </a:extLst>
          </p:cNvPr>
          <p:cNvSpPr txBox="1"/>
          <p:nvPr/>
        </p:nvSpPr>
        <p:spPr>
          <a:xfrm>
            <a:off x="6605341" y="3192019"/>
            <a:ext cx="17018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243A15CE-D15E-4B8E-BF6B-237140BDCBE5}"/>
              </a:ext>
            </a:extLst>
          </p:cNvPr>
          <p:cNvSpPr/>
          <p:nvPr/>
        </p:nvSpPr>
        <p:spPr>
          <a:xfrm>
            <a:off x="3598979" y="4524251"/>
            <a:ext cx="584200" cy="190500"/>
          </a:xfrm>
          <a:custGeom>
            <a:avLst/>
            <a:gdLst/>
            <a:ahLst/>
            <a:cxnLst/>
            <a:rect l="l" t="t" r="r" b="b"/>
            <a:pathLst>
              <a:path w="584200" h="190500">
                <a:moveTo>
                  <a:pt x="0" y="63498"/>
                </a:moveTo>
                <a:lnTo>
                  <a:pt x="0" y="126998"/>
                </a:lnTo>
                <a:lnTo>
                  <a:pt x="393212" y="127000"/>
                </a:lnTo>
                <a:lnTo>
                  <a:pt x="393212" y="190500"/>
                </a:lnTo>
                <a:lnTo>
                  <a:pt x="583712" y="95250"/>
                </a:lnTo>
                <a:lnTo>
                  <a:pt x="520212" y="63500"/>
                </a:lnTo>
                <a:lnTo>
                  <a:pt x="0" y="63498"/>
                </a:lnTo>
                <a:close/>
              </a:path>
              <a:path w="584200" h="190500">
                <a:moveTo>
                  <a:pt x="393212" y="0"/>
                </a:moveTo>
                <a:lnTo>
                  <a:pt x="393212" y="63500"/>
                </a:lnTo>
                <a:lnTo>
                  <a:pt x="520212" y="63500"/>
                </a:lnTo>
                <a:lnTo>
                  <a:pt x="393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FA4B8385-AA81-4CBD-B535-E5B4559748BF}"/>
              </a:ext>
            </a:extLst>
          </p:cNvPr>
          <p:cNvSpPr/>
          <p:nvPr/>
        </p:nvSpPr>
        <p:spPr>
          <a:xfrm>
            <a:off x="8644012" y="4519418"/>
            <a:ext cx="584200" cy="190500"/>
          </a:xfrm>
          <a:custGeom>
            <a:avLst/>
            <a:gdLst/>
            <a:ahLst/>
            <a:cxnLst/>
            <a:rect l="l" t="t" r="r" b="b"/>
            <a:pathLst>
              <a:path w="584200" h="190500">
                <a:moveTo>
                  <a:pt x="0" y="63498"/>
                </a:moveTo>
                <a:lnTo>
                  <a:pt x="0" y="126998"/>
                </a:lnTo>
                <a:lnTo>
                  <a:pt x="393213" y="127000"/>
                </a:lnTo>
                <a:lnTo>
                  <a:pt x="393213" y="190500"/>
                </a:lnTo>
                <a:lnTo>
                  <a:pt x="583713" y="95250"/>
                </a:lnTo>
                <a:lnTo>
                  <a:pt x="520213" y="63500"/>
                </a:lnTo>
                <a:lnTo>
                  <a:pt x="0" y="63498"/>
                </a:lnTo>
                <a:close/>
              </a:path>
              <a:path w="584200" h="190500">
                <a:moveTo>
                  <a:pt x="393213" y="0"/>
                </a:moveTo>
                <a:lnTo>
                  <a:pt x="393213" y="63500"/>
                </a:lnTo>
                <a:lnTo>
                  <a:pt x="520213" y="63500"/>
                </a:lnTo>
                <a:lnTo>
                  <a:pt x="393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36A6DD6E-33FC-4FB7-8978-172FAB18E3F5}"/>
              </a:ext>
            </a:extLst>
          </p:cNvPr>
          <p:cNvSpPr txBox="1"/>
          <p:nvPr/>
        </p:nvSpPr>
        <p:spPr>
          <a:xfrm>
            <a:off x="8991263" y="3152321"/>
            <a:ext cx="17513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23" name="object 8">
            <a:extLst>
              <a:ext uri="{FF2B5EF4-FFF2-40B4-BE49-F238E27FC236}">
                <a16:creationId xmlns:a16="http://schemas.microsoft.com/office/drawing/2014/main" id="{86354875-6105-4A50-8FD0-F66B5702D4E1}"/>
              </a:ext>
            </a:extLst>
          </p:cNvPr>
          <p:cNvGraphicFramePr>
            <a:graphicFrameLocks noGrp="1"/>
          </p:cNvGraphicFramePr>
          <p:nvPr/>
        </p:nvGraphicFramePr>
        <p:xfrm>
          <a:off x="4257373" y="3585505"/>
          <a:ext cx="1119642" cy="2192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0712">
                <a:tc>
                  <a:txBody>
                    <a:bodyPr/>
                    <a:lstStyle/>
                    <a:p>
                      <a:pPr marL="27622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96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.8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712"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437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.8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712"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62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object 10">
            <a:extLst>
              <a:ext uri="{FF2B5EF4-FFF2-40B4-BE49-F238E27FC236}">
                <a16:creationId xmlns:a16="http://schemas.microsoft.com/office/drawing/2014/main" id="{EF850394-082A-40C0-906E-DBF97E5223E0}"/>
              </a:ext>
            </a:extLst>
          </p:cNvPr>
          <p:cNvGraphicFramePr>
            <a:graphicFrameLocks noGrp="1"/>
          </p:cNvGraphicFramePr>
          <p:nvPr/>
        </p:nvGraphicFramePr>
        <p:xfrm>
          <a:off x="9302408" y="3580672"/>
          <a:ext cx="1119642" cy="2192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0712">
                <a:tc>
                  <a:txBody>
                    <a:bodyPr/>
                    <a:lstStyle/>
                    <a:p>
                      <a:pPr marL="276225">
                        <a:lnSpc>
                          <a:spcPct val="100000"/>
                        </a:lnSpc>
                      </a:pPr>
                      <a:r>
                        <a:rPr sz="2100" b="1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100" b="1" spc="-5" dirty="0">
                          <a:latin typeface="Calibri"/>
                          <a:cs typeface="Calibri"/>
                        </a:rPr>
                        <a:t>48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712"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218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.9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712"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</a:pPr>
                      <a:r>
                        <a:rPr sz="2100" b="1" spc="-5" dirty="0">
                          <a:latin typeface="Calibri"/>
                          <a:cs typeface="Calibri"/>
                        </a:rPr>
                        <a:t>31</a:t>
                      </a:r>
                      <a:r>
                        <a:rPr sz="2100" b="1" dirty="0">
                          <a:latin typeface="Calibri"/>
                          <a:cs typeface="Calibri"/>
                        </a:rPr>
                        <a:t>.0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974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2D8163-60CC-42CF-8D7F-1C7191AF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74224A2-B88F-4C59-953E-D177CB4AFFD7}"/>
              </a:ext>
            </a:extLst>
          </p:cNvPr>
          <p:cNvSpPr txBox="1"/>
          <p:nvPr/>
        </p:nvSpPr>
        <p:spPr>
          <a:xfrm>
            <a:off x="2190328" y="4673320"/>
            <a:ext cx="29337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dirty="0">
                <a:latin typeface="Calibri"/>
                <a:cs typeface="Calibri"/>
              </a:rPr>
              <a:t>W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83187A84-9BF0-4E2F-A1DC-1D3ACF378261}"/>
              </a:ext>
            </a:extLst>
          </p:cNvPr>
          <p:cNvSpPr txBox="1"/>
          <p:nvPr/>
        </p:nvSpPr>
        <p:spPr>
          <a:xfrm>
            <a:off x="386716" y="4459260"/>
            <a:ext cx="7924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425" marR="5080" indent="-213360">
              <a:lnSpc>
                <a:spcPct val="102699"/>
              </a:lnSpc>
            </a:pP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npu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15" dirty="0">
                <a:latin typeface="Calibri"/>
                <a:cs typeface="Calibri"/>
              </a:rPr>
              <a:t>ima</a:t>
            </a:r>
            <a:r>
              <a:rPr sz="1200" spc="20" dirty="0">
                <a:latin typeface="Calibri"/>
                <a:cs typeface="Calibri"/>
              </a:rPr>
              <a:t>g</a:t>
            </a:r>
            <a:r>
              <a:rPr sz="1200" spc="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(2</a:t>
            </a:r>
            <a:r>
              <a:rPr sz="1200" spc="5" dirty="0">
                <a:latin typeface="Calibri"/>
                <a:cs typeface="Calibri"/>
              </a:rPr>
              <a:t>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2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63232140-9B1C-4A13-837E-34A54CDFE114}"/>
              </a:ext>
            </a:extLst>
          </p:cNvPr>
          <p:cNvSpPr/>
          <p:nvPr/>
        </p:nvSpPr>
        <p:spPr>
          <a:xfrm>
            <a:off x="327727" y="3550278"/>
            <a:ext cx="901616" cy="882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6BCEDB68-31D7-4D0F-B8E7-EB3F7D769B50}"/>
              </a:ext>
            </a:extLst>
          </p:cNvPr>
          <p:cNvSpPr/>
          <p:nvPr/>
        </p:nvSpPr>
        <p:spPr>
          <a:xfrm>
            <a:off x="778536" y="3080686"/>
            <a:ext cx="1508125" cy="468630"/>
          </a:xfrm>
          <a:custGeom>
            <a:avLst/>
            <a:gdLst/>
            <a:ahLst/>
            <a:cxnLst/>
            <a:rect l="l" t="t" r="r" b="b"/>
            <a:pathLst>
              <a:path w="1508125" h="468629">
                <a:moveTo>
                  <a:pt x="0" y="468631"/>
                </a:moveTo>
                <a:lnTo>
                  <a:pt x="0" y="0"/>
                </a:lnTo>
                <a:lnTo>
                  <a:pt x="1508020" y="0"/>
                </a:lnTo>
              </a:path>
            </a:pathLst>
          </a:custGeom>
          <a:ln w="1252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F86185B0-0A8C-40F3-9EFC-72E9A2834418}"/>
              </a:ext>
            </a:extLst>
          </p:cNvPr>
          <p:cNvSpPr/>
          <p:nvPr/>
        </p:nvSpPr>
        <p:spPr>
          <a:xfrm>
            <a:off x="2274970" y="3074424"/>
            <a:ext cx="1238885" cy="223520"/>
          </a:xfrm>
          <a:custGeom>
            <a:avLst/>
            <a:gdLst/>
            <a:ahLst/>
            <a:cxnLst/>
            <a:rect l="l" t="t" r="r" b="b"/>
            <a:pathLst>
              <a:path w="1238885" h="223520">
                <a:moveTo>
                  <a:pt x="1223678" y="0"/>
                </a:moveTo>
                <a:lnTo>
                  <a:pt x="0" y="0"/>
                </a:lnTo>
                <a:lnTo>
                  <a:pt x="0" y="12523"/>
                </a:lnTo>
                <a:lnTo>
                  <a:pt x="1214023" y="12523"/>
                </a:lnTo>
                <a:lnTo>
                  <a:pt x="1215341" y="188037"/>
                </a:lnTo>
                <a:lnTo>
                  <a:pt x="1201931" y="191119"/>
                </a:lnTo>
                <a:lnTo>
                  <a:pt x="1228655" y="223523"/>
                </a:lnTo>
                <a:lnTo>
                  <a:pt x="1237948" y="185163"/>
                </a:lnTo>
                <a:lnTo>
                  <a:pt x="1227843" y="185163"/>
                </a:lnTo>
                <a:lnTo>
                  <a:pt x="1226473" y="2774"/>
                </a:lnTo>
                <a:lnTo>
                  <a:pt x="1223678" y="0"/>
                </a:lnTo>
                <a:close/>
              </a:path>
              <a:path w="1238885" h="223520">
                <a:moveTo>
                  <a:pt x="1238544" y="182703"/>
                </a:moveTo>
                <a:lnTo>
                  <a:pt x="1227843" y="185163"/>
                </a:lnTo>
                <a:lnTo>
                  <a:pt x="1237948" y="185163"/>
                </a:lnTo>
                <a:lnTo>
                  <a:pt x="1238544" y="18270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6C500FD0-6D2F-4018-A1FE-AA7A19D58185}"/>
              </a:ext>
            </a:extLst>
          </p:cNvPr>
          <p:cNvSpPr txBox="1"/>
          <p:nvPr/>
        </p:nvSpPr>
        <p:spPr>
          <a:xfrm>
            <a:off x="1279293" y="2856151"/>
            <a:ext cx="166687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5" dirty="0">
                <a:latin typeface="Calibri"/>
                <a:cs typeface="Calibri"/>
              </a:rPr>
              <a:t>St</a:t>
            </a:r>
            <a:r>
              <a:rPr sz="1200" spc="15" dirty="0">
                <a:latin typeface="Calibri"/>
                <a:cs typeface="Calibri"/>
              </a:rPr>
              <a:t>r</a:t>
            </a:r>
            <a:r>
              <a:rPr sz="1200" spc="-15" dirty="0">
                <a:latin typeface="Calibri"/>
                <a:cs typeface="Calibri"/>
              </a:rPr>
              <a:t>et</a:t>
            </a:r>
            <a:r>
              <a:rPr sz="1200" spc="25" dirty="0">
                <a:latin typeface="Calibri"/>
                <a:cs typeface="Calibri"/>
              </a:rPr>
              <a:t>c</a:t>
            </a:r>
            <a:r>
              <a:rPr sz="1200" spc="10" dirty="0">
                <a:latin typeface="Calibri"/>
                <a:cs typeface="Calibri"/>
              </a:rPr>
              <a:t>h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15" dirty="0">
                <a:latin typeface="Calibri"/>
                <a:cs typeface="Calibri"/>
              </a:rPr>
              <a:t>i</a:t>
            </a:r>
            <a:r>
              <a:rPr sz="1200" spc="-3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15" dirty="0">
                <a:latin typeface="Calibri"/>
                <a:cs typeface="Calibri"/>
              </a:rPr>
              <a:t>l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1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10" dirty="0">
                <a:latin typeface="Calibri"/>
                <a:cs typeface="Calibri"/>
              </a:rPr>
              <a:t>o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15" dirty="0">
                <a:latin typeface="Calibri"/>
                <a:cs typeface="Calibri"/>
              </a:rPr>
              <a:t>l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15" dirty="0">
                <a:latin typeface="Calibri"/>
                <a:cs typeface="Calibri"/>
              </a:rPr>
              <a:t>mn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9ED04454-ACC9-4D8C-95B6-03F31F625361}"/>
              </a:ext>
            </a:extLst>
          </p:cNvPr>
          <p:cNvSpPr txBox="1"/>
          <p:nvPr/>
        </p:nvSpPr>
        <p:spPr>
          <a:xfrm>
            <a:off x="3751365" y="3956009"/>
            <a:ext cx="17526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dirty="0">
                <a:latin typeface="Calibri"/>
                <a:cs typeface="Calibri"/>
              </a:rPr>
              <a:t>+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1E1BDBC2-3D66-4B4E-A831-1B6EFAF5F761}"/>
              </a:ext>
            </a:extLst>
          </p:cNvPr>
          <p:cNvSpPr txBox="1"/>
          <p:nvPr/>
        </p:nvSpPr>
        <p:spPr>
          <a:xfrm>
            <a:off x="4443667" y="3956001"/>
            <a:ext cx="17526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dirty="0"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54227CB9-17F3-4339-9971-80289A60CF29}"/>
              </a:ext>
            </a:extLst>
          </p:cNvPr>
          <p:cNvSpPr txBox="1"/>
          <p:nvPr/>
        </p:nvSpPr>
        <p:spPr>
          <a:xfrm>
            <a:off x="4062765" y="4700812"/>
            <a:ext cx="241935" cy="49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2760"/>
              </a:lnSpc>
            </a:pPr>
            <a:r>
              <a:rPr sz="2350" dirty="0">
                <a:latin typeface="Calibri"/>
                <a:cs typeface="Calibri"/>
              </a:rPr>
              <a:t>b</a:t>
            </a:r>
            <a:endParaRPr sz="2350">
              <a:latin typeface="Calibri"/>
              <a:cs typeface="Calibri"/>
            </a:endParaRPr>
          </a:p>
          <a:p>
            <a:pPr marL="12700">
              <a:lnSpc>
                <a:spcPts val="1380"/>
              </a:lnSpc>
            </a:pPr>
            <a:r>
              <a:rPr sz="1200" spc="25" dirty="0">
                <a:latin typeface="Calibri"/>
                <a:cs typeface="Calibri"/>
              </a:rPr>
              <a:t>(3</a:t>
            </a:r>
            <a:r>
              <a:rPr sz="1200" spc="-10" dirty="0">
                <a:latin typeface="Calibri"/>
                <a:cs typeface="Calibri"/>
              </a:rPr>
              <a:t>,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D103955-BAD4-433D-860A-57D19FCB416B}"/>
              </a:ext>
            </a:extLst>
          </p:cNvPr>
          <p:cNvSpPr txBox="1"/>
          <p:nvPr/>
        </p:nvSpPr>
        <p:spPr>
          <a:xfrm>
            <a:off x="3374251" y="4891325"/>
            <a:ext cx="24193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25" dirty="0">
                <a:latin typeface="Calibri"/>
                <a:cs typeface="Calibri"/>
              </a:rPr>
              <a:t>(4</a:t>
            </a:r>
            <a:r>
              <a:rPr sz="1200" spc="-10" dirty="0">
                <a:latin typeface="Calibri"/>
                <a:cs typeface="Calibri"/>
              </a:rPr>
              <a:t>,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887CC5C6-7EE3-4778-BB23-A3BAEFC239B7}"/>
              </a:ext>
            </a:extLst>
          </p:cNvPr>
          <p:cNvSpPr txBox="1"/>
          <p:nvPr/>
        </p:nvSpPr>
        <p:spPr>
          <a:xfrm>
            <a:off x="2562636" y="4734759"/>
            <a:ext cx="35496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25" dirty="0">
                <a:latin typeface="Calibri"/>
                <a:cs typeface="Calibri"/>
              </a:rPr>
              <a:t>(3</a:t>
            </a:r>
            <a:r>
              <a:rPr sz="1200" spc="5" dirty="0">
                <a:latin typeface="Calibri"/>
                <a:cs typeface="Calibri"/>
              </a:rPr>
              <a:t>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4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9">
            <a:extLst>
              <a:ext uri="{FF2B5EF4-FFF2-40B4-BE49-F238E27FC236}">
                <a16:creationId xmlns:a16="http://schemas.microsoft.com/office/drawing/2014/main" id="{C43CD7AA-A9EB-47B6-9B87-AE1747225949}"/>
              </a:ext>
            </a:extLst>
          </p:cNvPr>
          <p:cNvSpPr txBox="1"/>
          <p:nvPr/>
        </p:nvSpPr>
        <p:spPr>
          <a:xfrm>
            <a:off x="4891615" y="4705417"/>
            <a:ext cx="24193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25" dirty="0">
                <a:latin typeface="Calibri"/>
                <a:cs typeface="Calibri"/>
              </a:rPr>
              <a:t>(3</a:t>
            </a:r>
            <a:r>
              <a:rPr sz="1200" spc="-10" dirty="0">
                <a:latin typeface="Calibri"/>
                <a:cs typeface="Calibri"/>
              </a:rPr>
              <a:t>,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20">
            <a:extLst>
              <a:ext uri="{FF2B5EF4-FFF2-40B4-BE49-F238E27FC236}">
                <a16:creationId xmlns:a16="http://schemas.microsoft.com/office/drawing/2014/main" id="{10C88517-A650-4D30-80CC-49429CDF363B}"/>
              </a:ext>
            </a:extLst>
          </p:cNvPr>
          <p:cNvSpPr txBox="1"/>
          <p:nvPr/>
        </p:nvSpPr>
        <p:spPr>
          <a:xfrm>
            <a:off x="1306614" y="1470778"/>
            <a:ext cx="2910205" cy="959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7505" marR="5080" indent="-345440">
              <a:lnSpc>
                <a:spcPct val="139400"/>
              </a:lnSpc>
            </a:pPr>
            <a:r>
              <a:rPr sz="2800" u="heavy" spc="-15" dirty="0">
                <a:latin typeface="Calibri"/>
                <a:cs typeface="Calibri"/>
              </a:rPr>
              <a:t>A</a:t>
            </a:r>
            <a:r>
              <a:rPr sz="2800" u="heavy" spc="-5" dirty="0">
                <a:latin typeface="Calibri"/>
                <a:cs typeface="Calibri"/>
              </a:rPr>
              <a:t>l</a:t>
            </a:r>
            <a:r>
              <a:rPr sz="2800" u="heavy" spc="-45" dirty="0">
                <a:latin typeface="Calibri"/>
                <a:cs typeface="Calibri"/>
              </a:rPr>
              <a:t>g</a:t>
            </a:r>
            <a:r>
              <a:rPr sz="2800" u="heavy" spc="-25" dirty="0">
                <a:latin typeface="Calibri"/>
                <a:cs typeface="Calibri"/>
              </a:rPr>
              <a:t>e</a:t>
            </a:r>
            <a:r>
              <a:rPr sz="2800" u="heavy" dirty="0">
                <a:latin typeface="Calibri"/>
                <a:cs typeface="Calibri"/>
              </a:rPr>
              <a:t>b</a:t>
            </a:r>
            <a:r>
              <a:rPr sz="2800" u="heavy" spc="-70" dirty="0">
                <a:latin typeface="Calibri"/>
                <a:cs typeface="Calibri"/>
              </a:rPr>
              <a:t>r</a:t>
            </a:r>
            <a:r>
              <a:rPr sz="2800" u="heavy" spc="-5" dirty="0">
                <a:latin typeface="Calibri"/>
                <a:cs typeface="Calibri"/>
              </a:rPr>
              <a:t>ai</a:t>
            </a:r>
            <a:r>
              <a:rPr sz="2800" u="heavy" spc="-15" dirty="0">
                <a:latin typeface="Calibri"/>
                <a:cs typeface="Calibri"/>
              </a:rPr>
              <a:t>c</a:t>
            </a:r>
            <a:r>
              <a:rPr sz="2800" u="heavy" spc="-60" dirty="0">
                <a:latin typeface="Times New Roman"/>
                <a:cs typeface="Times New Roman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Vi</a:t>
            </a:r>
            <a:r>
              <a:rPr sz="2800" u="heavy" spc="-35" dirty="0">
                <a:latin typeface="Calibri"/>
                <a:cs typeface="Calibri"/>
              </a:rPr>
              <a:t>e</a:t>
            </a:r>
            <a:r>
              <a:rPr sz="2800" u="heavy" spc="-25" dirty="0">
                <a:latin typeface="Calibri"/>
                <a:cs typeface="Calibri"/>
              </a:rPr>
              <a:t>w</a:t>
            </a:r>
            <a:r>
              <a:rPr sz="2800" u="heavy" dirty="0">
                <a:latin typeface="Calibri"/>
                <a:cs typeface="Calibri"/>
              </a:rPr>
              <a:t>p</a:t>
            </a:r>
            <a:r>
              <a:rPr sz="2800" u="heavy" spc="-5" dirty="0">
                <a:latin typeface="Calibri"/>
                <a:cs typeface="Calibri"/>
              </a:rPr>
              <a:t>oi</a:t>
            </a:r>
            <a:r>
              <a:rPr sz="2800" u="heavy" spc="-25" dirty="0">
                <a:latin typeface="Calibri"/>
                <a:cs typeface="Calibri"/>
              </a:rPr>
              <a:t>n</a:t>
            </a:r>
            <a:r>
              <a:rPr sz="2800" u="heavy" spc="-1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spc="-215" dirty="0">
                <a:latin typeface="Calibri"/>
                <a:cs typeface="Calibri"/>
              </a:rPr>
              <a:t>,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 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C9CE90D6-2CFE-4FD9-B393-BE131BE3FC93}"/>
              </a:ext>
            </a:extLst>
          </p:cNvPr>
          <p:cNvGraphicFramePr>
            <a:graphicFrameLocks noGrp="1"/>
          </p:cNvGraphicFramePr>
          <p:nvPr/>
        </p:nvGraphicFramePr>
        <p:xfrm>
          <a:off x="1522029" y="3488658"/>
          <a:ext cx="1625720" cy="1156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0.25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B3848F6F-529E-4E29-88F8-DE1B4B81CC31}"/>
              </a:ext>
            </a:extLst>
          </p:cNvPr>
          <p:cNvGraphicFramePr>
            <a:graphicFrameLocks noGrp="1"/>
          </p:cNvGraphicFramePr>
          <p:nvPr/>
        </p:nvGraphicFramePr>
        <p:xfrm>
          <a:off x="3294857" y="3295835"/>
          <a:ext cx="406430" cy="1542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56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231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7">
            <a:extLst>
              <a:ext uri="{FF2B5EF4-FFF2-40B4-BE49-F238E27FC236}">
                <a16:creationId xmlns:a16="http://schemas.microsoft.com/office/drawing/2014/main" id="{83E2AE44-A721-4D9D-969F-659A8F79843D}"/>
              </a:ext>
            </a:extLst>
          </p:cNvPr>
          <p:cNvGraphicFramePr>
            <a:graphicFrameLocks noGrp="1"/>
          </p:cNvGraphicFramePr>
          <p:nvPr/>
        </p:nvGraphicFramePr>
        <p:xfrm>
          <a:off x="372580" y="3603879"/>
          <a:ext cx="812860" cy="771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56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231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object 12">
            <a:extLst>
              <a:ext uri="{FF2B5EF4-FFF2-40B4-BE49-F238E27FC236}">
                <a16:creationId xmlns:a16="http://schemas.microsoft.com/office/drawing/2014/main" id="{5A0E67BB-C153-4A08-B72E-C986E665A4D8}"/>
              </a:ext>
            </a:extLst>
          </p:cNvPr>
          <p:cNvGraphicFramePr>
            <a:graphicFrameLocks noGrp="1"/>
          </p:cNvGraphicFramePr>
          <p:nvPr/>
        </p:nvGraphicFramePr>
        <p:xfrm>
          <a:off x="3977894" y="3488668"/>
          <a:ext cx="406430" cy="1156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object 14">
            <a:extLst>
              <a:ext uri="{FF2B5EF4-FFF2-40B4-BE49-F238E27FC236}">
                <a16:creationId xmlns:a16="http://schemas.microsoft.com/office/drawing/2014/main" id="{88B81BE5-EC23-41DE-8130-64D3D3E01131}"/>
              </a:ext>
            </a:extLst>
          </p:cNvPr>
          <p:cNvGraphicFramePr>
            <a:graphicFrameLocks noGrp="1"/>
          </p:cNvGraphicFramePr>
          <p:nvPr/>
        </p:nvGraphicFramePr>
        <p:xfrm>
          <a:off x="4732677" y="3488668"/>
          <a:ext cx="551994" cy="1156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96.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437.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61.95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2">
            <a:extLst>
              <a:ext uri="{FF2B5EF4-FFF2-40B4-BE49-F238E27FC236}">
                <a16:creationId xmlns:a16="http://schemas.microsoft.com/office/drawing/2014/main" id="{1B30F6F8-8AAC-4AA6-B9E0-9CDD11C9FABA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15" dirty="0">
                <a:solidFill>
                  <a:schemeClr val="tx1"/>
                </a:solidFill>
              </a:rPr>
              <a:t>I</a:t>
            </a:r>
            <a:r>
              <a:rPr lang="en-US" spc="-60" dirty="0">
                <a:solidFill>
                  <a:schemeClr val="tx1"/>
                </a:solidFill>
              </a:rPr>
              <a:t>nt</a:t>
            </a:r>
            <a:r>
              <a:rPr lang="en-US" spc="-25" dirty="0">
                <a:solidFill>
                  <a:schemeClr val="tx1"/>
                </a:solidFill>
              </a:rPr>
              <a:t>erp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et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lassifi</a:t>
            </a:r>
            <a:r>
              <a:rPr lang="en-US" spc="-25" dirty="0">
                <a:solidFill>
                  <a:schemeClr val="tx1"/>
                </a:solidFill>
              </a:rPr>
              <a:t>er</a:t>
            </a:r>
          </a:p>
        </p:txBody>
      </p:sp>
    </p:spTree>
    <p:extLst>
      <p:ext uri="{BB962C8B-B14F-4D97-AF65-F5344CB8AC3E}">
        <p14:creationId xmlns:p14="http://schemas.microsoft.com/office/powerpoint/2010/main" val="1994502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252BCC-F622-4E67-A548-4C862AD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9868AE2-1D08-4E92-822D-11AC8D42DE60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15" dirty="0">
                <a:solidFill>
                  <a:schemeClr val="tx1"/>
                </a:solidFill>
              </a:rPr>
              <a:t>I</a:t>
            </a:r>
            <a:r>
              <a:rPr lang="en-US" spc="-60" dirty="0">
                <a:solidFill>
                  <a:schemeClr val="tx1"/>
                </a:solidFill>
              </a:rPr>
              <a:t>nt</a:t>
            </a:r>
            <a:r>
              <a:rPr lang="en-US" spc="-25" dirty="0">
                <a:solidFill>
                  <a:schemeClr val="tx1"/>
                </a:solidFill>
              </a:rPr>
              <a:t>erp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0" dirty="0">
                <a:solidFill>
                  <a:schemeClr val="tx1"/>
                </a:solidFill>
              </a:rPr>
              <a:t>et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g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lassifi</a:t>
            </a:r>
            <a:r>
              <a:rPr lang="en-US" spc="-25" dirty="0">
                <a:solidFill>
                  <a:schemeClr val="tx1"/>
                </a:solidFill>
              </a:rPr>
              <a:t>er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FD14D26-1A7D-4B3F-B747-30CC0D61D65C}"/>
              </a:ext>
            </a:extLst>
          </p:cNvPr>
          <p:cNvSpPr/>
          <p:nvPr/>
        </p:nvSpPr>
        <p:spPr>
          <a:xfrm>
            <a:off x="8309555" y="1437508"/>
            <a:ext cx="1207985" cy="1190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968FDA2-8B29-4072-B66A-3348A7E8E684}"/>
              </a:ext>
            </a:extLst>
          </p:cNvPr>
          <p:cNvSpPr txBox="1"/>
          <p:nvPr/>
        </p:nvSpPr>
        <p:spPr>
          <a:xfrm>
            <a:off x="6822131" y="4506907"/>
            <a:ext cx="510540" cy="508000"/>
          </a:xfrm>
          <a:prstGeom prst="rect">
            <a:avLst/>
          </a:prstGeom>
          <a:solidFill>
            <a:srgbClr val="FCE5CD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9539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1</a:t>
            </a:r>
            <a:r>
              <a:rPr sz="1500" spc="-5" dirty="0">
                <a:latin typeface="Calibri"/>
                <a:cs typeface="Calibri"/>
              </a:rPr>
              <a:t>.</a:t>
            </a:r>
            <a:r>
              <a:rPr sz="1500" spc="-10" dirty="0">
                <a:latin typeface="Calibri"/>
                <a:cs typeface="Calibri"/>
              </a:rPr>
              <a:t>1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D48A229-BDB5-43B3-AEC2-6F729163CB5C}"/>
              </a:ext>
            </a:extLst>
          </p:cNvPr>
          <p:cNvSpPr txBox="1"/>
          <p:nvPr/>
        </p:nvSpPr>
        <p:spPr>
          <a:xfrm>
            <a:off x="8658369" y="4506907"/>
            <a:ext cx="510540" cy="508000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9539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3</a:t>
            </a:r>
            <a:r>
              <a:rPr sz="1500" spc="-5" dirty="0">
                <a:latin typeface="Calibri"/>
                <a:cs typeface="Calibri"/>
              </a:rPr>
              <a:t>.</a:t>
            </a:r>
            <a:r>
              <a:rPr sz="1500" spc="-10" dirty="0">
                <a:latin typeface="Calibri"/>
                <a:cs typeface="Calibri"/>
              </a:rPr>
              <a:t>2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9A3B068F-6D42-474F-80EC-2AAB3C56C097}"/>
              </a:ext>
            </a:extLst>
          </p:cNvPr>
          <p:cNvSpPr txBox="1"/>
          <p:nvPr/>
        </p:nvSpPr>
        <p:spPr>
          <a:xfrm>
            <a:off x="10509605" y="4506907"/>
            <a:ext cx="510540" cy="50800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-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28E3AAD-959F-4A78-A499-B7B215B7D5D1}"/>
              </a:ext>
            </a:extLst>
          </p:cNvPr>
          <p:cNvSpPr txBox="1"/>
          <p:nvPr/>
        </p:nvSpPr>
        <p:spPr>
          <a:xfrm>
            <a:off x="5871575" y="4619781"/>
            <a:ext cx="1892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C0661089-06EB-4284-99EC-2240B7B09038}"/>
              </a:ext>
            </a:extLst>
          </p:cNvPr>
          <p:cNvSpPr/>
          <p:nvPr/>
        </p:nvSpPr>
        <p:spPr>
          <a:xfrm>
            <a:off x="7020112" y="2023427"/>
            <a:ext cx="1289685" cy="959485"/>
          </a:xfrm>
          <a:custGeom>
            <a:avLst/>
            <a:gdLst/>
            <a:ahLst/>
            <a:cxnLst/>
            <a:rect l="l" t="t" r="r" b="b"/>
            <a:pathLst>
              <a:path w="1289684" h="959485">
                <a:moveTo>
                  <a:pt x="1289438" y="0"/>
                </a:moveTo>
                <a:lnTo>
                  <a:pt x="35321" y="0"/>
                </a:lnTo>
                <a:lnTo>
                  <a:pt x="32896" y="1004"/>
                </a:lnTo>
                <a:lnTo>
                  <a:pt x="29323" y="4584"/>
                </a:lnTo>
                <a:lnTo>
                  <a:pt x="28321" y="7011"/>
                </a:lnTo>
                <a:lnTo>
                  <a:pt x="29758" y="884508"/>
                </a:lnTo>
                <a:lnTo>
                  <a:pt x="0" y="887933"/>
                </a:lnTo>
                <a:lnTo>
                  <a:pt x="46563" y="959277"/>
                </a:lnTo>
                <a:lnTo>
                  <a:pt x="74574" y="882315"/>
                </a:lnTo>
                <a:lnTo>
                  <a:pt x="48804" y="882315"/>
                </a:lnTo>
                <a:lnTo>
                  <a:pt x="47391" y="19050"/>
                </a:lnTo>
                <a:lnTo>
                  <a:pt x="1289438" y="19050"/>
                </a:lnTo>
                <a:lnTo>
                  <a:pt x="1289438" y="0"/>
                </a:lnTo>
                <a:close/>
              </a:path>
              <a:path w="1289684" h="959485">
                <a:moveTo>
                  <a:pt x="75700" y="879221"/>
                </a:moveTo>
                <a:lnTo>
                  <a:pt x="48804" y="882315"/>
                </a:lnTo>
                <a:lnTo>
                  <a:pt x="74574" y="882315"/>
                </a:lnTo>
                <a:lnTo>
                  <a:pt x="75700" y="879221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758251E-23C9-481C-A781-653E43089DED}"/>
              </a:ext>
            </a:extLst>
          </p:cNvPr>
          <p:cNvSpPr/>
          <p:nvPr/>
        </p:nvSpPr>
        <p:spPr>
          <a:xfrm>
            <a:off x="9517537" y="2023427"/>
            <a:ext cx="1253490" cy="941705"/>
          </a:xfrm>
          <a:custGeom>
            <a:avLst/>
            <a:gdLst/>
            <a:ahLst/>
            <a:cxnLst/>
            <a:rect l="l" t="t" r="r" b="b"/>
            <a:pathLst>
              <a:path w="1253490" h="941705">
                <a:moveTo>
                  <a:pt x="1220858" y="0"/>
                </a:moveTo>
                <a:lnTo>
                  <a:pt x="0" y="0"/>
                </a:lnTo>
                <a:lnTo>
                  <a:pt x="0" y="19050"/>
                </a:lnTo>
                <a:lnTo>
                  <a:pt x="1206096" y="19050"/>
                </a:lnTo>
                <a:lnTo>
                  <a:pt x="1207538" y="866947"/>
                </a:lnTo>
                <a:lnTo>
                  <a:pt x="1177763" y="870440"/>
                </a:lnTo>
                <a:lnTo>
                  <a:pt x="1224481" y="941682"/>
                </a:lnTo>
                <a:lnTo>
                  <a:pt x="1252306" y="864713"/>
                </a:lnTo>
                <a:lnTo>
                  <a:pt x="1226585" y="864713"/>
                </a:lnTo>
                <a:lnTo>
                  <a:pt x="1225120" y="4255"/>
                </a:lnTo>
                <a:lnTo>
                  <a:pt x="1220858" y="0"/>
                </a:lnTo>
                <a:close/>
              </a:path>
              <a:path w="1253490" h="941705">
                <a:moveTo>
                  <a:pt x="1253445" y="861562"/>
                </a:moveTo>
                <a:lnTo>
                  <a:pt x="1226585" y="864713"/>
                </a:lnTo>
                <a:lnTo>
                  <a:pt x="1252306" y="864713"/>
                </a:lnTo>
                <a:lnTo>
                  <a:pt x="1253445" y="861562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9E5D371-7658-473E-9A69-B5AEAF3D6F0B}"/>
              </a:ext>
            </a:extLst>
          </p:cNvPr>
          <p:cNvSpPr/>
          <p:nvPr/>
        </p:nvSpPr>
        <p:spPr>
          <a:xfrm>
            <a:off x="8879444" y="2628397"/>
            <a:ext cx="76200" cy="354330"/>
          </a:xfrm>
          <a:custGeom>
            <a:avLst/>
            <a:gdLst/>
            <a:ahLst/>
            <a:cxnLst/>
            <a:rect l="l" t="t" r="r" b="b"/>
            <a:pathLst>
              <a:path w="76200" h="354330">
                <a:moveTo>
                  <a:pt x="76200" y="278108"/>
                </a:moveTo>
                <a:lnTo>
                  <a:pt x="0" y="278108"/>
                </a:lnTo>
                <a:lnTo>
                  <a:pt x="38100" y="354308"/>
                </a:lnTo>
                <a:lnTo>
                  <a:pt x="76200" y="278108"/>
                </a:lnTo>
                <a:close/>
              </a:path>
              <a:path w="76200" h="354330">
                <a:moveTo>
                  <a:pt x="43625" y="0"/>
                </a:moveTo>
                <a:lnTo>
                  <a:pt x="24575" y="0"/>
                </a:lnTo>
                <a:lnTo>
                  <a:pt x="24575" y="179785"/>
                </a:lnTo>
                <a:lnTo>
                  <a:pt x="25642" y="182166"/>
                </a:lnTo>
                <a:lnTo>
                  <a:pt x="27365" y="183889"/>
                </a:lnTo>
                <a:lnTo>
                  <a:pt x="28575" y="184390"/>
                </a:lnTo>
                <a:lnTo>
                  <a:pt x="28575" y="278108"/>
                </a:lnTo>
                <a:lnTo>
                  <a:pt x="47625" y="278108"/>
                </a:lnTo>
                <a:lnTo>
                  <a:pt x="47625" y="174524"/>
                </a:lnTo>
                <a:lnTo>
                  <a:pt x="46558" y="172143"/>
                </a:lnTo>
                <a:lnTo>
                  <a:pt x="44834" y="170418"/>
                </a:lnTo>
                <a:lnTo>
                  <a:pt x="43625" y="169918"/>
                </a:lnTo>
                <a:lnTo>
                  <a:pt x="43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76AF252B-3C6C-4165-A230-547119E93188}"/>
              </a:ext>
            </a:extLst>
          </p:cNvPr>
          <p:cNvSpPr/>
          <p:nvPr/>
        </p:nvSpPr>
        <p:spPr>
          <a:xfrm>
            <a:off x="7037499" y="4207718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76200" y="188131"/>
                </a:moveTo>
                <a:lnTo>
                  <a:pt x="0" y="188131"/>
                </a:lnTo>
                <a:lnTo>
                  <a:pt x="38100" y="264331"/>
                </a:lnTo>
                <a:lnTo>
                  <a:pt x="76200" y="188131"/>
                </a:lnTo>
                <a:close/>
              </a:path>
              <a:path w="76200" h="264795">
                <a:moveTo>
                  <a:pt x="47623" y="0"/>
                </a:moveTo>
                <a:lnTo>
                  <a:pt x="28573" y="1"/>
                </a:lnTo>
                <a:lnTo>
                  <a:pt x="28575" y="188131"/>
                </a:lnTo>
                <a:lnTo>
                  <a:pt x="47625" y="188131"/>
                </a:lnTo>
                <a:lnTo>
                  <a:pt x="4762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FC355B83-5D1C-427C-B6B0-2B836A6753F4}"/>
              </a:ext>
            </a:extLst>
          </p:cNvPr>
          <p:cNvSpPr/>
          <p:nvPr/>
        </p:nvSpPr>
        <p:spPr>
          <a:xfrm>
            <a:off x="8865821" y="4207718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76200" y="188131"/>
                </a:moveTo>
                <a:lnTo>
                  <a:pt x="0" y="188131"/>
                </a:lnTo>
                <a:lnTo>
                  <a:pt x="38101" y="264331"/>
                </a:lnTo>
                <a:lnTo>
                  <a:pt x="76200" y="188131"/>
                </a:lnTo>
                <a:close/>
              </a:path>
              <a:path w="76200" h="264795">
                <a:moveTo>
                  <a:pt x="47625" y="0"/>
                </a:moveTo>
                <a:lnTo>
                  <a:pt x="28575" y="1"/>
                </a:lnTo>
                <a:lnTo>
                  <a:pt x="28575" y="188131"/>
                </a:lnTo>
                <a:lnTo>
                  <a:pt x="47625" y="188131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15869BF9-D239-48A1-99FF-A12F26F132C4}"/>
              </a:ext>
            </a:extLst>
          </p:cNvPr>
          <p:cNvSpPr/>
          <p:nvPr/>
        </p:nvSpPr>
        <p:spPr>
          <a:xfrm>
            <a:off x="10720585" y="4207718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76200" y="188131"/>
                </a:moveTo>
                <a:lnTo>
                  <a:pt x="0" y="188131"/>
                </a:lnTo>
                <a:lnTo>
                  <a:pt x="38100" y="264331"/>
                </a:lnTo>
                <a:lnTo>
                  <a:pt x="76200" y="188131"/>
                </a:lnTo>
                <a:close/>
              </a:path>
              <a:path w="76200" h="264795">
                <a:moveTo>
                  <a:pt x="47623" y="0"/>
                </a:moveTo>
                <a:lnTo>
                  <a:pt x="28573" y="1"/>
                </a:lnTo>
                <a:lnTo>
                  <a:pt x="28575" y="188131"/>
                </a:lnTo>
                <a:lnTo>
                  <a:pt x="47625" y="188131"/>
                </a:lnTo>
                <a:lnTo>
                  <a:pt x="4762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A38DAD57-38A1-4EEA-BA11-DEF1A043432D}"/>
              </a:ext>
            </a:extLst>
          </p:cNvPr>
          <p:cNvSpPr/>
          <p:nvPr/>
        </p:nvSpPr>
        <p:spPr>
          <a:xfrm>
            <a:off x="7037499" y="5020307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76200" y="188131"/>
                </a:moveTo>
                <a:lnTo>
                  <a:pt x="0" y="188131"/>
                </a:lnTo>
                <a:lnTo>
                  <a:pt x="38100" y="264331"/>
                </a:lnTo>
                <a:lnTo>
                  <a:pt x="76200" y="188131"/>
                </a:lnTo>
                <a:close/>
              </a:path>
              <a:path w="76200" h="264795">
                <a:moveTo>
                  <a:pt x="47623" y="0"/>
                </a:moveTo>
                <a:lnTo>
                  <a:pt x="28573" y="0"/>
                </a:lnTo>
                <a:lnTo>
                  <a:pt x="28575" y="188131"/>
                </a:lnTo>
                <a:lnTo>
                  <a:pt x="47625" y="188131"/>
                </a:lnTo>
                <a:lnTo>
                  <a:pt x="4762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F4102D46-79C7-4633-8C7C-C0650417F8A7}"/>
              </a:ext>
            </a:extLst>
          </p:cNvPr>
          <p:cNvSpPr/>
          <p:nvPr/>
        </p:nvSpPr>
        <p:spPr>
          <a:xfrm>
            <a:off x="8865821" y="5020307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76200" y="188131"/>
                </a:moveTo>
                <a:lnTo>
                  <a:pt x="0" y="188131"/>
                </a:lnTo>
                <a:lnTo>
                  <a:pt x="38101" y="264331"/>
                </a:lnTo>
                <a:lnTo>
                  <a:pt x="76200" y="188131"/>
                </a:lnTo>
                <a:close/>
              </a:path>
              <a:path w="76200" h="264795">
                <a:moveTo>
                  <a:pt x="47625" y="0"/>
                </a:moveTo>
                <a:lnTo>
                  <a:pt x="28575" y="0"/>
                </a:lnTo>
                <a:lnTo>
                  <a:pt x="28575" y="188131"/>
                </a:lnTo>
                <a:lnTo>
                  <a:pt x="47625" y="188131"/>
                </a:lnTo>
                <a:lnTo>
                  <a:pt x="47625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2688B044-3698-4C85-91E0-49F33279A114}"/>
              </a:ext>
            </a:extLst>
          </p:cNvPr>
          <p:cNvSpPr/>
          <p:nvPr/>
        </p:nvSpPr>
        <p:spPr>
          <a:xfrm>
            <a:off x="10720585" y="5020307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76200" y="188131"/>
                </a:moveTo>
                <a:lnTo>
                  <a:pt x="0" y="188131"/>
                </a:lnTo>
                <a:lnTo>
                  <a:pt x="38100" y="264331"/>
                </a:lnTo>
                <a:lnTo>
                  <a:pt x="76200" y="188131"/>
                </a:lnTo>
                <a:close/>
              </a:path>
              <a:path w="76200" h="264795">
                <a:moveTo>
                  <a:pt x="47623" y="0"/>
                </a:moveTo>
                <a:lnTo>
                  <a:pt x="28573" y="0"/>
                </a:lnTo>
                <a:lnTo>
                  <a:pt x="28575" y="188131"/>
                </a:lnTo>
                <a:lnTo>
                  <a:pt x="47625" y="188131"/>
                </a:lnTo>
                <a:lnTo>
                  <a:pt x="47623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7DA046C0-C056-467D-959E-09F815A9A2BE}"/>
              </a:ext>
            </a:extLst>
          </p:cNvPr>
          <p:cNvSpPr txBox="1"/>
          <p:nvPr/>
        </p:nvSpPr>
        <p:spPr>
          <a:xfrm>
            <a:off x="2190328" y="4673320"/>
            <a:ext cx="29337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dirty="0">
                <a:latin typeface="Calibri"/>
                <a:cs typeface="Calibri"/>
              </a:rPr>
              <a:t>W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1E837D3B-B7A1-40C5-88AD-F4C52DE3A743}"/>
              </a:ext>
            </a:extLst>
          </p:cNvPr>
          <p:cNvSpPr txBox="1"/>
          <p:nvPr/>
        </p:nvSpPr>
        <p:spPr>
          <a:xfrm>
            <a:off x="386716" y="4459260"/>
            <a:ext cx="792480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425" marR="5080" indent="-213360">
              <a:lnSpc>
                <a:spcPct val="102699"/>
              </a:lnSpc>
            </a:pPr>
            <a:r>
              <a:rPr sz="1200" spc="-10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npu</a:t>
            </a:r>
            <a:r>
              <a:rPr sz="1200" spc="5" dirty="0">
                <a:latin typeface="Calibri"/>
                <a:cs typeface="Calibri"/>
              </a:rPr>
              <a:t>t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15" dirty="0">
                <a:latin typeface="Calibri"/>
                <a:cs typeface="Calibri"/>
              </a:rPr>
              <a:t>ima</a:t>
            </a:r>
            <a:r>
              <a:rPr sz="1200" spc="20" dirty="0">
                <a:latin typeface="Calibri"/>
                <a:cs typeface="Calibri"/>
              </a:rPr>
              <a:t>g</a:t>
            </a:r>
            <a:r>
              <a:rPr sz="1200" spc="10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(2</a:t>
            </a:r>
            <a:r>
              <a:rPr sz="1200" spc="5" dirty="0">
                <a:latin typeface="Calibri"/>
                <a:cs typeface="Calibri"/>
              </a:rPr>
              <a:t>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2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A66796F-25A2-42CE-8B9F-778182C4E015}"/>
              </a:ext>
            </a:extLst>
          </p:cNvPr>
          <p:cNvSpPr/>
          <p:nvPr/>
        </p:nvSpPr>
        <p:spPr>
          <a:xfrm>
            <a:off x="327727" y="3550278"/>
            <a:ext cx="901616" cy="882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A34B5068-C0F4-4A56-9274-50DAE26615EE}"/>
              </a:ext>
            </a:extLst>
          </p:cNvPr>
          <p:cNvSpPr/>
          <p:nvPr/>
        </p:nvSpPr>
        <p:spPr>
          <a:xfrm>
            <a:off x="778536" y="3080686"/>
            <a:ext cx="1508125" cy="468630"/>
          </a:xfrm>
          <a:custGeom>
            <a:avLst/>
            <a:gdLst/>
            <a:ahLst/>
            <a:cxnLst/>
            <a:rect l="l" t="t" r="r" b="b"/>
            <a:pathLst>
              <a:path w="1508125" h="468629">
                <a:moveTo>
                  <a:pt x="0" y="468631"/>
                </a:moveTo>
                <a:lnTo>
                  <a:pt x="0" y="0"/>
                </a:lnTo>
                <a:lnTo>
                  <a:pt x="1508020" y="0"/>
                </a:lnTo>
              </a:path>
            </a:pathLst>
          </a:custGeom>
          <a:ln w="1252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93822378-01E4-4EC8-9EB2-9FA40F5895D0}"/>
              </a:ext>
            </a:extLst>
          </p:cNvPr>
          <p:cNvSpPr/>
          <p:nvPr/>
        </p:nvSpPr>
        <p:spPr>
          <a:xfrm>
            <a:off x="2274970" y="3074424"/>
            <a:ext cx="1238885" cy="223520"/>
          </a:xfrm>
          <a:custGeom>
            <a:avLst/>
            <a:gdLst/>
            <a:ahLst/>
            <a:cxnLst/>
            <a:rect l="l" t="t" r="r" b="b"/>
            <a:pathLst>
              <a:path w="1238885" h="223520">
                <a:moveTo>
                  <a:pt x="1223678" y="0"/>
                </a:moveTo>
                <a:lnTo>
                  <a:pt x="0" y="0"/>
                </a:lnTo>
                <a:lnTo>
                  <a:pt x="0" y="12523"/>
                </a:lnTo>
                <a:lnTo>
                  <a:pt x="1214023" y="12523"/>
                </a:lnTo>
                <a:lnTo>
                  <a:pt x="1215341" y="188037"/>
                </a:lnTo>
                <a:lnTo>
                  <a:pt x="1201931" y="191119"/>
                </a:lnTo>
                <a:lnTo>
                  <a:pt x="1228655" y="223523"/>
                </a:lnTo>
                <a:lnTo>
                  <a:pt x="1237948" y="185163"/>
                </a:lnTo>
                <a:lnTo>
                  <a:pt x="1227843" y="185163"/>
                </a:lnTo>
                <a:lnTo>
                  <a:pt x="1226473" y="2774"/>
                </a:lnTo>
                <a:lnTo>
                  <a:pt x="1223678" y="0"/>
                </a:lnTo>
                <a:close/>
              </a:path>
              <a:path w="1238885" h="223520">
                <a:moveTo>
                  <a:pt x="1238544" y="182703"/>
                </a:moveTo>
                <a:lnTo>
                  <a:pt x="1227843" y="185163"/>
                </a:lnTo>
                <a:lnTo>
                  <a:pt x="1237948" y="185163"/>
                </a:lnTo>
                <a:lnTo>
                  <a:pt x="1238544" y="18270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8095A38F-4C10-402D-B4C0-ACBE0148864D}"/>
              </a:ext>
            </a:extLst>
          </p:cNvPr>
          <p:cNvSpPr txBox="1"/>
          <p:nvPr/>
        </p:nvSpPr>
        <p:spPr>
          <a:xfrm>
            <a:off x="1279293" y="2856151"/>
            <a:ext cx="4893945" cy="907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5" dirty="0">
                <a:latin typeface="Calibri"/>
                <a:cs typeface="Calibri"/>
              </a:rPr>
              <a:t>St</a:t>
            </a:r>
            <a:r>
              <a:rPr sz="1200" spc="15" dirty="0">
                <a:latin typeface="Calibri"/>
                <a:cs typeface="Calibri"/>
              </a:rPr>
              <a:t>r</a:t>
            </a:r>
            <a:r>
              <a:rPr sz="1200" spc="-15" dirty="0">
                <a:latin typeface="Calibri"/>
                <a:cs typeface="Calibri"/>
              </a:rPr>
              <a:t>et</a:t>
            </a:r>
            <a:r>
              <a:rPr sz="1200" spc="25" dirty="0">
                <a:latin typeface="Calibri"/>
                <a:cs typeface="Calibri"/>
              </a:rPr>
              <a:t>c</a:t>
            </a:r>
            <a:r>
              <a:rPr sz="1200" spc="10" dirty="0">
                <a:latin typeface="Calibri"/>
                <a:cs typeface="Calibri"/>
              </a:rPr>
              <a:t>h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15" dirty="0">
                <a:latin typeface="Calibri"/>
                <a:cs typeface="Calibri"/>
              </a:rPr>
              <a:t>i</a:t>
            </a:r>
            <a:r>
              <a:rPr sz="1200" spc="-35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15" dirty="0">
                <a:latin typeface="Calibri"/>
                <a:cs typeface="Calibri"/>
              </a:rPr>
              <a:t>l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1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10" dirty="0">
                <a:latin typeface="Calibri"/>
                <a:cs typeface="Calibri"/>
              </a:rPr>
              <a:t>o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15" dirty="0">
                <a:latin typeface="Calibri"/>
                <a:cs typeface="Calibri"/>
              </a:rPr>
              <a:t>l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15" dirty="0">
                <a:latin typeface="Calibri"/>
                <a:cs typeface="Calibri"/>
              </a:rPr>
              <a:t>mn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C394930C-0165-4F27-B546-EFBF7245C097}"/>
              </a:ext>
            </a:extLst>
          </p:cNvPr>
          <p:cNvSpPr txBox="1"/>
          <p:nvPr/>
        </p:nvSpPr>
        <p:spPr>
          <a:xfrm>
            <a:off x="6709892" y="5290170"/>
            <a:ext cx="731520" cy="508000"/>
          </a:xfrm>
          <a:prstGeom prst="rect">
            <a:avLst/>
          </a:prstGeom>
          <a:solidFill>
            <a:srgbClr val="FCE5CD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-</a:t>
            </a:r>
            <a:r>
              <a:rPr sz="1600" dirty="0">
                <a:latin typeface="Calibri"/>
                <a:cs typeface="Calibri"/>
              </a:rPr>
              <a:t>96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0B6CEDCB-F4F4-46BA-B380-C8619B8465BC}"/>
              </a:ext>
            </a:extLst>
          </p:cNvPr>
          <p:cNvSpPr txBox="1"/>
          <p:nvPr/>
        </p:nvSpPr>
        <p:spPr>
          <a:xfrm>
            <a:off x="8482797" y="5290170"/>
            <a:ext cx="842644" cy="508000"/>
          </a:xfrm>
          <a:prstGeom prst="rect">
            <a:avLst/>
          </a:prstGeom>
          <a:solidFill>
            <a:srgbClr val="D9D2E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437.9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43B234A5-5EF4-4071-AA6F-63BF6448B932}"/>
              </a:ext>
            </a:extLst>
          </p:cNvPr>
          <p:cNvSpPr txBox="1"/>
          <p:nvPr/>
        </p:nvSpPr>
        <p:spPr>
          <a:xfrm>
            <a:off x="10328684" y="5290170"/>
            <a:ext cx="842644" cy="508000"/>
          </a:xfrm>
          <a:prstGeom prst="rect">
            <a:avLst/>
          </a:prstGeom>
          <a:solidFill>
            <a:srgbClr val="D9EAD3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61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95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33">
            <a:extLst>
              <a:ext uri="{FF2B5EF4-FFF2-40B4-BE49-F238E27FC236}">
                <a16:creationId xmlns:a16="http://schemas.microsoft.com/office/drawing/2014/main" id="{544626D8-B496-4B4D-822B-3B7CAB149659}"/>
              </a:ext>
            </a:extLst>
          </p:cNvPr>
          <p:cNvSpPr txBox="1"/>
          <p:nvPr/>
        </p:nvSpPr>
        <p:spPr>
          <a:xfrm>
            <a:off x="3751365" y="3956009"/>
            <a:ext cx="17526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dirty="0">
                <a:latin typeface="Calibri"/>
                <a:cs typeface="Calibri"/>
              </a:rPr>
              <a:t>+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28" name="object 35">
            <a:extLst>
              <a:ext uri="{FF2B5EF4-FFF2-40B4-BE49-F238E27FC236}">
                <a16:creationId xmlns:a16="http://schemas.microsoft.com/office/drawing/2014/main" id="{9F21294B-BAB3-46CB-AF5E-090F1235D7C4}"/>
              </a:ext>
            </a:extLst>
          </p:cNvPr>
          <p:cNvSpPr txBox="1"/>
          <p:nvPr/>
        </p:nvSpPr>
        <p:spPr>
          <a:xfrm>
            <a:off x="4443667" y="3956001"/>
            <a:ext cx="175260" cy="32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dirty="0">
                <a:latin typeface="Calibri"/>
                <a:cs typeface="Calibri"/>
              </a:rPr>
              <a:t>=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29" name="object 36">
            <a:extLst>
              <a:ext uri="{FF2B5EF4-FFF2-40B4-BE49-F238E27FC236}">
                <a16:creationId xmlns:a16="http://schemas.microsoft.com/office/drawing/2014/main" id="{B63F4589-1C6A-4829-854E-9B490C6CC322}"/>
              </a:ext>
            </a:extLst>
          </p:cNvPr>
          <p:cNvSpPr txBox="1"/>
          <p:nvPr/>
        </p:nvSpPr>
        <p:spPr>
          <a:xfrm>
            <a:off x="4062765" y="4700812"/>
            <a:ext cx="241935" cy="49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2760"/>
              </a:lnSpc>
            </a:pPr>
            <a:r>
              <a:rPr sz="2350" dirty="0">
                <a:latin typeface="Calibri"/>
                <a:cs typeface="Calibri"/>
              </a:rPr>
              <a:t>b</a:t>
            </a:r>
            <a:endParaRPr sz="2350">
              <a:latin typeface="Calibri"/>
              <a:cs typeface="Calibri"/>
            </a:endParaRPr>
          </a:p>
          <a:p>
            <a:pPr marL="12700">
              <a:lnSpc>
                <a:spcPts val="1380"/>
              </a:lnSpc>
            </a:pPr>
            <a:r>
              <a:rPr sz="1200" spc="25" dirty="0">
                <a:latin typeface="Calibri"/>
                <a:cs typeface="Calibri"/>
              </a:rPr>
              <a:t>(3</a:t>
            </a:r>
            <a:r>
              <a:rPr sz="1200" spc="-10" dirty="0">
                <a:latin typeface="Calibri"/>
                <a:cs typeface="Calibri"/>
              </a:rPr>
              <a:t>,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7">
            <a:extLst>
              <a:ext uri="{FF2B5EF4-FFF2-40B4-BE49-F238E27FC236}">
                <a16:creationId xmlns:a16="http://schemas.microsoft.com/office/drawing/2014/main" id="{A4CB7A23-FF08-4B24-B825-89548EC05E55}"/>
              </a:ext>
            </a:extLst>
          </p:cNvPr>
          <p:cNvSpPr txBox="1"/>
          <p:nvPr/>
        </p:nvSpPr>
        <p:spPr>
          <a:xfrm>
            <a:off x="3374251" y="4891325"/>
            <a:ext cx="24193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25" dirty="0">
                <a:latin typeface="Calibri"/>
                <a:cs typeface="Calibri"/>
              </a:rPr>
              <a:t>(4</a:t>
            </a:r>
            <a:r>
              <a:rPr sz="1200" spc="-10" dirty="0">
                <a:latin typeface="Calibri"/>
                <a:cs typeface="Calibri"/>
              </a:rPr>
              <a:t>,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8">
            <a:extLst>
              <a:ext uri="{FF2B5EF4-FFF2-40B4-BE49-F238E27FC236}">
                <a16:creationId xmlns:a16="http://schemas.microsoft.com/office/drawing/2014/main" id="{8337EFDF-D15A-42C5-B2E0-5FB056E80C13}"/>
              </a:ext>
            </a:extLst>
          </p:cNvPr>
          <p:cNvSpPr txBox="1"/>
          <p:nvPr/>
        </p:nvSpPr>
        <p:spPr>
          <a:xfrm>
            <a:off x="2562636" y="4734759"/>
            <a:ext cx="35496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25" dirty="0">
                <a:latin typeface="Calibri"/>
                <a:cs typeface="Calibri"/>
              </a:rPr>
              <a:t>(3</a:t>
            </a:r>
            <a:r>
              <a:rPr sz="1200" spc="5" dirty="0">
                <a:latin typeface="Calibri"/>
                <a:cs typeface="Calibri"/>
              </a:rPr>
              <a:t>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4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9">
            <a:extLst>
              <a:ext uri="{FF2B5EF4-FFF2-40B4-BE49-F238E27FC236}">
                <a16:creationId xmlns:a16="http://schemas.microsoft.com/office/drawing/2014/main" id="{3D637B16-2051-4ACC-993C-EDAC7E6138E8}"/>
              </a:ext>
            </a:extLst>
          </p:cNvPr>
          <p:cNvSpPr txBox="1"/>
          <p:nvPr/>
        </p:nvSpPr>
        <p:spPr>
          <a:xfrm>
            <a:off x="4891615" y="4705417"/>
            <a:ext cx="24193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25" dirty="0">
                <a:latin typeface="Calibri"/>
                <a:cs typeface="Calibri"/>
              </a:rPr>
              <a:t>(3</a:t>
            </a:r>
            <a:r>
              <a:rPr sz="1200" spc="-10" dirty="0">
                <a:latin typeface="Calibri"/>
                <a:cs typeface="Calibri"/>
              </a:rPr>
              <a:t>,</a:t>
            </a:r>
            <a:r>
              <a:rPr sz="1200" spc="5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37C68D51-F4E3-4CC5-BD3D-BDB9B062CFB1}"/>
              </a:ext>
            </a:extLst>
          </p:cNvPr>
          <p:cNvSpPr txBox="1"/>
          <p:nvPr/>
        </p:nvSpPr>
        <p:spPr>
          <a:xfrm>
            <a:off x="1306614" y="1470778"/>
            <a:ext cx="2910205" cy="959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7505" marR="5080" indent="-345440">
              <a:lnSpc>
                <a:spcPct val="139400"/>
              </a:lnSpc>
            </a:pPr>
            <a:r>
              <a:rPr sz="2800" u="heavy" spc="-15" dirty="0">
                <a:latin typeface="Calibri"/>
                <a:cs typeface="Calibri"/>
              </a:rPr>
              <a:t>A</a:t>
            </a:r>
            <a:r>
              <a:rPr sz="2800" u="heavy" spc="-5" dirty="0">
                <a:latin typeface="Calibri"/>
                <a:cs typeface="Calibri"/>
              </a:rPr>
              <a:t>l</a:t>
            </a:r>
            <a:r>
              <a:rPr sz="2800" u="heavy" spc="-45" dirty="0">
                <a:latin typeface="Calibri"/>
                <a:cs typeface="Calibri"/>
              </a:rPr>
              <a:t>g</a:t>
            </a:r>
            <a:r>
              <a:rPr sz="2800" u="heavy" spc="-25" dirty="0">
                <a:latin typeface="Calibri"/>
                <a:cs typeface="Calibri"/>
              </a:rPr>
              <a:t>e</a:t>
            </a:r>
            <a:r>
              <a:rPr sz="2800" u="heavy" dirty="0">
                <a:latin typeface="Calibri"/>
                <a:cs typeface="Calibri"/>
              </a:rPr>
              <a:t>b</a:t>
            </a:r>
            <a:r>
              <a:rPr sz="2800" u="heavy" spc="-70" dirty="0">
                <a:latin typeface="Calibri"/>
                <a:cs typeface="Calibri"/>
              </a:rPr>
              <a:t>r</a:t>
            </a:r>
            <a:r>
              <a:rPr sz="2800" u="heavy" spc="-5" dirty="0">
                <a:latin typeface="Calibri"/>
                <a:cs typeface="Calibri"/>
              </a:rPr>
              <a:t>ai</a:t>
            </a:r>
            <a:r>
              <a:rPr sz="2800" u="heavy" spc="-15" dirty="0">
                <a:latin typeface="Calibri"/>
                <a:cs typeface="Calibri"/>
              </a:rPr>
              <a:t>c</a:t>
            </a:r>
            <a:r>
              <a:rPr sz="2800" u="heavy" spc="-60" dirty="0">
                <a:latin typeface="Times New Roman"/>
                <a:cs typeface="Times New Roman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Vi</a:t>
            </a:r>
            <a:r>
              <a:rPr sz="2800" u="heavy" spc="-35" dirty="0">
                <a:latin typeface="Calibri"/>
                <a:cs typeface="Calibri"/>
              </a:rPr>
              <a:t>e</a:t>
            </a:r>
            <a:r>
              <a:rPr sz="2800" u="heavy" spc="-25" dirty="0">
                <a:latin typeface="Calibri"/>
                <a:cs typeface="Calibri"/>
              </a:rPr>
              <a:t>w</a:t>
            </a:r>
            <a:r>
              <a:rPr sz="2800" u="heavy" dirty="0">
                <a:latin typeface="Calibri"/>
                <a:cs typeface="Calibri"/>
              </a:rPr>
              <a:t>p</a:t>
            </a:r>
            <a:r>
              <a:rPr sz="2800" u="heavy" spc="-5" dirty="0">
                <a:latin typeface="Calibri"/>
                <a:cs typeface="Calibri"/>
              </a:rPr>
              <a:t>oi</a:t>
            </a:r>
            <a:r>
              <a:rPr sz="2800" u="heavy" spc="-25" dirty="0">
                <a:latin typeface="Calibri"/>
                <a:cs typeface="Calibri"/>
              </a:rPr>
              <a:t>n</a:t>
            </a:r>
            <a:r>
              <a:rPr sz="2800" u="heavy" spc="-1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spc="-215" dirty="0">
                <a:latin typeface="Calibri"/>
                <a:cs typeface="Calibri"/>
              </a:rPr>
              <a:t>,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 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34" name="object 4">
            <a:extLst>
              <a:ext uri="{FF2B5EF4-FFF2-40B4-BE49-F238E27FC236}">
                <a16:creationId xmlns:a16="http://schemas.microsoft.com/office/drawing/2014/main" id="{F9226030-A1F4-4A37-B8BA-8C3BB5332EB1}"/>
              </a:ext>
            </a:extLst>
          </p:cNvPr>
          <p:cNvGraphicFramePr>
            <a:graphicFrameLocks noGrp="1"/>
          </p:cNvGraphicFramePr>
          <p:nvPr/>
        </p:nvGraphicFramePr>
        <p:xfrm>
          <a:off x="6468525" y="2973610"/>
          <a:ext cx="1208018" cy="1190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639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-0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51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object 5">
            <a:extLst>
              <a:ext uri="{FF2B5EF4-FFF2-40B4-BE49-F238E27FC236}">
                <a16:creationId xmlns:a16="http://schemas.microsoft.com/office/drawing/2014/main" id="{B8621A71-607A-44DC-A671-FDA7CF81698B}"/>
              </a:ext>
            </a:extLst>
          </p:cNvPr>
          <p:cNvGraphicFramePr>
            <a:graphicFrameLocks noGrp="1"/>
          </p:cNvGraphicFramePr>
          <p:nvPr/>
        </p:nvGraphicFramePr>
        <p:xfrm>
          <a:off x="8304765" y="2973610"/>
          <a:ext cx="1208018" cy="1190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639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51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object 6">
            <a:extLst>
              <a:ext uri="{FF2B5EF4-FFF2-40B4-BE49-F238E27FC236}">
                <a16:creationId xmlns:a16="http://schemas.microsoft.com/office/drawing/2014/main" id="{0BC3F480-D5FE-4D3D-AAB2-EA17F348FCF4}"/>
              </a:ext>
            </a:extLst>
          </p:cNvPr>
          <p:cNvGraphicFramePr>
            <a:graphicFrameLocks noGrp="1"/>
          </p:cNvGraphicFramePr>
          <p:nvPr/>
        </p:nvGraphicFramePr>
        <p:xfrm>
          <a:off x="10141019" y="2973610"/>
          <a:ext cx="1208018" cy="1190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6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51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-0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object 29">
            <a:extLst>
              <a:ext uri="{FF2B5EF4-FFF2-40B4-BE49-F238E27FC236}">
                <a16:creationId xmlns:a16="http://schemas.microsoft.com/office/drawing/2014/main" id="{FD6C6263-81E9-4451-A22A-C2DCAABF2D2E}"/>
              </a:ext>
            </a:extLst>
          </p:cNvPr>
          <p:cNvGraphicFramePr>
            <a:graphicFrameLocks noGrp="1"/>
          </p:cNvGraphicFramePr>
          <p:nvPr/>
        </p:nvGraphicFramePr>
        <p:xfrm>
          <a:off x="1522029" y="3488658"/>
          <a:ext cx="1625720" cy="1156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0.25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0.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object 30">
            <a:extLst>
              <a:ext uri="{FF2B5EF4-FFF2-40B4-BE49-F238E27FC236}">
                <a16:creationId xmlns:a16="http://schemas.microsoft.com/office/drawing/2014/main" id="{EBD5D888-451A-4EC2-87AC-5A78B16C2C3B}"/>
              </a:ext>
            </a:extLst>
          </p:cNvPr>
          <p:cNvGraphicFramePr>
            <a:graphicFrameLocks noGrp="1"/>
          </p:cNvGraphicFramePr>
          <p:nvPr/>
        </p:nvGraphicFramePr>
        <p:xfrm>
          <a:off x="3294857" y="3295835"/>
          <a:ext cx="406430" cy="1542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56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231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" name="object 31">
            <a:extLst>
              <a:ext uri="{FF2B5EF4-FFF2-40B4-BE49-F238E27FC236}">
                <a16:creationId xmlns:a16="http://schemas.microsoft.com/office/drawing/2014/main" id="{CBBECD0A-A656-427A-ACE4-ADBF25EBFC34}"/>
              </a:ext>
            </a:extLst>
          </p:cNvPr>
          <p:cNvGraphicFramePr>
            <a:graphicFrameLocks noGrp="1"/>
          </p:cNvGraphicFramePr>
          <p:nvPr/>
        </p:nvGraphicFramePr>
        <p:xfrm>
          <a:off x="372580" y="3603879"/>
          <a:ext cx="812860" cy="771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56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231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24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object 32">
            <a:extLst>
              <a:ext uri="{FF2B5EF4-FFF2-40B4-BE49-F238E27FC236}">
                <a16:creationId xmlns:a16="http://schemas.microsoft.com/office/drawing/2014/main" id="{A5E2FD2D-07DF-418F-BE9F-DC182F0E810A}"/>
              </a:ext>
            </a:extLst>
          </p:cNvPr>
          <p:cNvGraphicFramePr>
            <a:graphicFrameLocks noGrp="1"/>
          </p:cNvGraphicFramePr>
          <p:nvPr/>
        </p:nvGraphicFramePr>
        <p:xfrm>
          <a:off x="3977894" y="3488668"/>
          <a:ext cx="406430" cy="1156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object 34">
            <a:extLst>
              <a:ext uri="{FF2B5EF4-FFF2-40B4-BE49-F238E27FC236}">
                <a16:creationId xmlns:a16="http://schemas.microsoft.com/office/drawing/2014/main" id="{B7BE7535-5C34-48FD-9E03-A6E1873FE0C5}"/>
              </a:ext>
            </a:extLst>
          </p:cNvPr>
          <p:cNvGraphicFramePr>
            <a:graphicFrameLocks noGrp="1"/>
          </p:cNvGraphicFramePr>
          <p:nvPr/>
        </p:nvGraphicFramePr>
        <p:xfrm>
          <a:off x="4732677" y="3488668"/>
          <a:ext cx="551994" cy="1156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647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00" b="1" spc="-2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b="1" spc="15" dirty="0">
                          <a:latin typeface="Calibri"/>
                          <a:cs typeface="Calibri"/>
                        </a:rPr>
                        <a:t>96.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437.</a:t>
                      </a:r>
                      <a:r>
                        <a:rPr sz="1000" b="1" dirty="0"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47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000" b="1" spc="15" dirty="0">
                          <a:latin typeface="Calibri"/>
                          <a:cs typeface="Calibri"/>
                        </a:rPr>
                        <a:t>61.95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4695">
                      <a:solidFill>
                        <a:srgbClr val="000000"/>
                      </a:solidFill>
                      <a:prstDash val="solid"/>
                    </a:lnL>
                    <a:lnR w="4695">
                      <a:solidFill>
                        <a:srgbClr val="000000"/>
                      </a:solidFill>
                      <a:prstDash val="solid"/>
                    </a:lnR>
                    <a:lnT w="4695">
                      <a:solidFill>
                        <a:srgbClr val="000000"/>
                      </a:solidFill>
                      <a:prstDash val="solid"/>
                    </a:lnT>
                    <a:lnB w="469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024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1B8585-3053-4566-84A8-18E317F1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EAC64AA-41A6-453E-A8CA-7F184A79A8B3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/>
              <a:t>L</a:t>
            </a:r>
            <a:r>
              <a:rPr lang="en-US" spc="-20"/>
              <a:t>a</a:t>
            </a:r>
            <a:r>
              <a:rPr lang="en-US" spc="-65"/>
              <a:t>s</a:t>
            </a:r>
            <a:r>
              <a:rPr lang="en-US" spc="-15"/>
              <a:t>t</a:t>
            </a:r>
            <a:r>
              <a:rPr lang="en-US" spc="-10"/>
              <a:t> </a:t>
            </a:r>
            <a:r>
              <a:rPr lang="en-US" spc="5"/>
              <a:t>T</a:t>
            </a:r>
            <a:r>
              <a:rPr lang="en-US" spc="-10"/>
              <a:t>i</a:t>
            </a:r>
            <a:r>
              <a:rPr lang="en-US" spc="-35"/>
              <a:t>me</a:t>
            </a:r>
            <a:r>
              <a:rPr lang="en-US" spc="-15"/>
              <a:t>:</a:t>
            </a:r>
            <a:r>
              <a:rPr lang="en-US" spc="-10"/>
              <a:t> </a:t>
            </a:r>
            <a:r>
              <a:rPr lang="en-US" spc="-30"/>
              <a:t>Ch</a:t>
            </a:r>
            <a:r>
              <a:rPr lang="en-US" spc="-15"/>
              <a:t>all</a:t>
            </a:r>
            <a:r>
              <a:rPr lang="en-US" spc="-30"/>
              <a:t>en</a:t>
            </a:r>
            <a:r>
              <a:rPr lang="en-US"/>
              <a:t>g</a:t>
            </a:r>
            <a:r>
              <a:rPr lang="en-US" spc="-25"/>
              <a:t>e</a:t>
            </a:r>
            <a:r>
              <a:rPr lang="en-US" spc="-20"/>
              <a:t>s</a:t>
            </a:r>
            <a:r>
              <a:rPr lang="en-US" spc="-5"/>
              <a:t> </a:t>
            </a:r>
            <a:r>
              <a:rPr lang="en-US"/>
              <a:t>o</a:t>
            </a:r>
            <a:r>
              <a:rPr lang="en-US" spc="-15"/>
              <a:t>f</a:t>
            </a:r>
            <a:r>
              <a:rPr lang="en-US" spc="-5"/>
              <a:t> </a:t>
            </a:r>
            <a:r>
              <a:rPr lang="en-US" spc="-85"/>
              <a:t>R</a:t>
            </a:r>
            <a:r>
              <a:rPr lang="en-US" spc="-5"/>
              <a:t>e</a:t>
            </a:r>
            <a:r>
              <a:rPr lang="en-US" spc="-40"/>
              <a:t>c</a:t>
            </a:r>
            <a:r>
              <a:rPr lang="en-US"/>
              <a:t>o</a:t>
            </a:r>
            <a:r>
              <a:rPr lang="en-US" spc="-25"/>
              <a:t>gn</a:t>
            </a:r>
            <a:r>
              <a:rPr lang="en-US" spc="-10"/>
              <a:t>i</a:t>
            </a:r>
            <a:r>
              <a:rPr lang="en-US" spc="-20"/>
              <a:t>t</a:t>
            </a:r>
            <a:r>
              <a:rPr lang="en-US" spc="-10"/>
              <a:t>i</a:t>
            </a:r>
            <a:r>
              <a:rPr lang="en-US"/>
              <a:t>o</a:t>
            </a:r>
            <a:r>
              <a:rPr lang="en-US" spc="-25"/>
              <a:t>n</a:t>
            </a:r>
            <a:endParaRPr lang="en-US" spc="-2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F2920C2-E111-4219-9E19-E91AC2864D83}"/>
              </a:ext>
            </a:extLst>
          </p:cNvPr>
          <p:cNvSpPr/>
          <p:nvPr/>
        </p:nvSpPr>
        <p:spPr>
          <a:xfrm>
            <a:off x="4307810" y="1594666"/>
            <a:ext cx="2282256" cy="2116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EBEBEE3-55D5-4F52-B04C-89E7CA157B84}"/>
              </a:ext>
            </a:extLst>
          </p:cNvPr>
          <p:cNvSpPr txBox="1"/>
          <p:nvPr/>
        </p:nvSpPr>
        <p:spPr>
          <a:xfrm>
            <a:off x="4701233" y="3771395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0244F04-8D9F-4604-A8DC-F27BB2C9F2BF}"/>
              </a:ext>
            </a:extLst>
          </p:cNvPr>
          <p:cNvSpPr/>
          <p:nvPr/>
        </p:nvSpPr>
        <p:spPr>
          <a:xfrm>
            <a:off x="6716583" y="1581571"/>
            <a:ext cx="1937504" cy="2116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033A6B6-9DF9-4E43-B209-7A5C5416F344}"/>
              </a:ext>
            </a:extLst>
          </p:cNvPr>
          <p:cNvSpPr txBox="1"/>
          <p:nvPr/>
        </p:nvSpPr>
        <p:spPr>
          <a:xfrm>
            <a:off x="6942380" y="3719762"/>
            <a:ext cx="14865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Um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al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v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EF3CCF0-D65F-4433-9E33-22522DF49C18}"/>
              </a:ext>
            </a:extLst>
          </p:cNvPr>
          <p:cNvSpPr/>
          <p:nvPr/>
        </p:nvSpPr>
        <p:spPr>
          <a:xfrm>
            <a:off x="6953788" y="3824389"/>
            <a:ext cx="444500" cy="0"/>
          </a:xfrm>
          <a:custGeom>
            <a:avLst/>
            <a:gdLst/>
            <a:ahLst/>
            <a:cxnLst/>
            <a:rect l="l" t="t" r="r" b="b"/>
            <a:pathLst>
              <a:path w="444500">
                <a:moveTo>
                  <a:pt x="0" y="0"/>
                </a:moveTo>
                <a:lnTo>
                  <a:pt x="444500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D65E4A0-4683-4A43-9C3E-513566D5ACD0}"/>
              </a:ext>
            </a:extLst>
          </p:cNvPr>
          <p:cNvSpPr/>
          <p:nvPr/>
        </p:nvSpPr>
        <p:spPr>
          <a:xfrm>
            <a:off x="7542222" y="3824389"/>
            <a:ext cx="787400" cy="0"/>
          </a:xfrm>
          <a:custGeom>
            <a:avLst/>
            <a:gdLst/>
            <a:ahLst/>
            <a:cxnLst/>
            <a:rect l="l" t="t" r="r" b="b"/>
            <a:pathLst>
              <a:path w="787400">
                <a:moveTo>
                  <a:pt x="0" y="0"/>
                </a:moveTo>
                <a:lnTo>
                  <a:pt x="787400" y="0"/>
                </a:lnTo>
              </a:path>
            </a:pathLst>
          </a:custGeom>
          <a:ln w="5502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8C7C17B-9B23-4D69-9371-15DF9BC1200F}"/>
              </a:ext>
            </a:extLst>
          </p:cNvPr>
          <p:cNvSpPr txBox="1"/>
          <p:nvPr/>
        </p:nvSpPr>
        <p:spPr>
          <a:xfrm>
            <a:off x="7159867" y="3839959"/>
            <a:ext cx="1051560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er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5C64889-423B-48A5-83DF-EEB3E9047A95}"/>
              </a:ext>
            </a:extLst>
          </p:cNvPr>
          <p:cNvSpPr txBox="1"/>
          <p:nvPr/>
        </p:nvSpPr>
        <p:spPr>
          <a:xfrm>
            <a:off x="9502369" y="3772241"/>
            <a:ext cx="13779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j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on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ss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on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 unde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5DCE53D-4321-4F8F-8A4B-E31049E60FB0}"/>
              </a:ext>
            </a:extLst>
          </p:cNvPr>
          <p:cNvSpPr/>
          <p:nvPr/>
        </p:nvSpPr>
        <p:spPr>
          <a:xfrm>
            <a:off x="10128669" y="4002142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5504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49A2481-3B88-4D2B-8B88-10C978DA69B6}"/>
              </a:ext>
            </a:extLst>
          </p:cNvPr>
          <p:cNvSpPr/>
          <p:nvPr/>
        </p:nvSpPr>
        <p:spPr>
          <a:xfrm>
            <a:off x="8780581" y="1581571"/>
            <a:ext cx="2821576" cy="21161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E9EF532-02CB-46D8-8427-A433A973FE21}"/>
              </a:ext>
            </a:extLst>
          </p:cNvPr>
          <p:cNvSpPr txBox="1"/>
          <p:nvPr/>
        </p:nvSpPr>
        <p:spPr>
          <a:xfrm>
            <a:off x="4663761" y="1218742"/>
            <a:ext cx="3848735" cy="344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207260" algn="l"/>
              </a:tabLst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10" dirty="0">
                <a:latin typeface="Calibri"/>
                <a:cs typeface="Calibri"/>
              </a:rPr>
              <a:t>m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	</a:t>
            </a: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45" dirty="0">
                <a:latin typeface="Calibri"/>
                <a:cs typeface="Calibri"/>
              </a:rPr>
              <a:t>e</a:t>
            </a:r>
            <a:r>
              <a:rPr sz="2500" spc="-50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rm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EB174F9-76A7-4830-95F0-C6E0A6AEDD6F}"/>
              </a:ext>
            </a:extLst>
          </p:cNvPr>
          <p:cNvSpPr txBox="1"/>
          <p:nvPr/>
        </p:nvSpPr>
        <p:spPr>
          <a:xfrm>
            <a:off x="9555550" y="1227876"/>
            <a:ext cx="127190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5" dirty="0">
                <a:latin typeface="Calibri"/>
                <a:cs typeface="Calibri"/>
              </a:rPr>
              <a:t>cc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2D6AC24-0383-46BA-824D-68808974EC46}"/>
              </a:ext>
            </a:extLst>
          </p:cNvPr>
          <p:cNvSpPr/>
          <p:nvPr/>
        </p:nvSpPr>
        <p:spPr>
          <a:xfrm>
            <a:off x="2522109" y="4517415"/>
            <a:ext cx="2409339" cy="1606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332EE44-54B2-4901-B615-FCF434616F15}"/>
              </a:ext>
            </a:extLst>
          </p:cNvPr>
          <p:cNvSpPr txBox="1"/>
          <p:nvPr/>
        </p:nvSpPr>
        <p:spPr>
          <a:xfrm>
            <a:off x="2979065" y="6163550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F1A5A0E-2539-453D-8222-FAF01CA0A827}"/>
              </a:ext>
            </a:extLst>
          </p:cNvPr>
          <p:cNvSpPr txBox="1"/>
          <p:nvPr/>
        </p:nvSpPr>
        <p:spPr>
          <a:xfrm>
            <a:off x="3274199" y="4133891"/>
            <a:ext cx="9067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tt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4B59D59-74F5-4CED-8C16-E5F5B8444EF1}"/>
              </a:ext>
            </a:extLst>
          </p:cNvPr>
          <p:cNvSpPr/>
          <p:nvPr/>
        </p:nvSpPr>
        <p:spPr>
          <a:xfrm>
            <a:off x="6448685" y="4517415"/>
            <a:ext cx="2893004" cy="16062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A5F1723-4D37-4E0E-A857-A09A3F1DE3DE}"/>
              </a:ext>
            </a:extLst>
          </p:cNvPr>
          <p:cNvSpPr txBox="1"/>
          <p:nvPr/>
        </p:nvSpPr>
        <p:spPr>
          <a:xfrm>
            <a:off x="7147463" y="6163567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FB58863E-4D7C-4F87-9309-06DA9B667171}"/>
              </a:ext>
            </a:extLst>
          </p:cNvPr>
          <p:cNvSpPr txBox="1"/>
          <p:nvPr/>
        </p:nvSpPr>
        <p:spPr>
          <a:xfrm>
            <a:off x="6584943" y="4151574"/>
            <a:ext cx="246189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45" dirty="0">
                <a:latin typeface="Calibri"/>
                <a:cs typeface="Calibri"/>
              </a:rPr>
              <a:t>V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4E8BE99-A823-45D5-B6D3-43A25FFF8902}"/>
              </a:ext>
            </a:extLst>
          </p:cNvPr>
          <p:cNvSpPr/>
          <p:nvPr/>
        </p:nvSpPr>
        <p:spPr>
          <a:xfrm>
            <a:off x="134829" y="1581571"/>
            <a:ext cx="3973700" cy="2116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FCBEC2B-9F22-4D24-BEAC-A2286A06239E}"/>
              </a:ext>
            </a:extLst>
          </p:cNvPr>
          <p:cNvSpPr txBox="1"/>
          <p:nvPr/>
        </p:nvSpPr>
        <p:spPr>
          <a:xfrm>
            <a:off x="1556670" y="1278036"/>
            <a:ext cx="133604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5" dirty="0">
                <a:latin typeface="Calibri"/>
                <a:cs typeface="Calibri"/>
              </a:rPr>
              <a:t>ew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502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62643C-D93C-4CCA-9028-3DA9AA3B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6A666E9-0527-4AD8-8551-DD0D5AE8D401}"/>
              </a:ext>
            </a:extLst>
          </p:cNvPr>
          <p:cNvSpPr/>
          <p:nvPr/>
        </p:nvSpPr>
        <p:spPr>
          <a:xfrm>
            <a:off x="8741308" y="1030147"/>
            <a:ext cx="1034323" cy="1023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475E62B8-9784-49A0-8F47-30A5F4797F6A}"/>
              </a:ext>
            </a:extLst>
          </p:cNvPr>
          <p:cNvSpPr txBox="1"/>
          <p:nvPr/>
        </p:nvSpPr>
        <p:spPr>
          <a:xfrm>
            <a:off x="7469371" y="3663584"/>
            <a:ext cx="437515" cy="435609"/>
          </a:xfrm>
          <a:prstGeom prst="rect">
            <a:avLst/>
          </a:prstGeom>
          <a:solidFill>
            <a:srgbClr val="FCE5CD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250" spc="40" dirty="0">
                <a:latin typeface="Calibri"/>
                <a:cs typeface="Calibri"/>
              </a:rPr>
              <a:t>1</a:t>
            </a:r>
            <a:r>
              <a:rPr sz="1250" spc="20" dirty="0">
                <a:latin typeface="Calibri"/>
                <a:cs typeface="Calibri"/>
              </a:rPr>
              <a:t>.</a:t>
            </a:r>
            <a:r>
              <a:rPr sz="1250" spc="10" dirty="0">
                <a:latin typeface="Calibri"/>
                <a:cs typeface="Calibri"/>
              </a:rPr>
              <a:t>1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6BE358FC-FD02-46C9-A8C2-45B3CDED896E}"/>
              </a:ext>
            </a:extLst>
          </p:cNvPr>
          <p:cNvSpPr txBox="1"/>
          <p:nvPr/>
        </p:nvSpPr>
        <p:spPr>
          <a:xfrm>
            <a:off x="9043564" y="3663584"/>
            <a:ext cx="437515" cy="435609"/>
          </a:xfrm>
          <a:prstGeom prst="rect">
            <a:avLst/>
          </a:prstGeom>
          <a:solidFill>
            <a:srgbClr val="D9D2E9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250" spc="40" dirty="0">
                <a:latin typeface="Calibri"/>
                <a:cs typeface="Calibri"/>
              </a:rPr>
              <a:t>3</a:t>
            </a:r>
            <a:r>
              <a:rPr sz="1250" spc="20" dirty="0">
                <a:latin typeface="Calibri"/>
                <a:cs typeface="Calibri"/>
              </a:rPr>
              <a:t>.</a:t>
            </a:r>
            <a:r>
              <a:rPr sz="1250" spc="10" dirty="0">
                <a:latin typeface="Calibri"/>
                <a:cs typeface="Calibri"/>
              </a:rPr>
              <a:t>2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E30E070F-BA2E-4C19-B941-95707DBAB095}"/>
              </a:ext>
            </a:extLst>
          </p:cNvPr>
          <p:cNvSpPr txBox="1"/>
          <p:nvPr/>
        </p:nvSpPr>
        <p:spPr>
          <a:xfrm>
            <a:off x="10630613" y="3663584"/>
            <a:ext cx="437515" cy="435609"/>
          </a:xfrm>
          <a:prstGeom prst="rect">
            <a:avLst/>
          </a:prstGeom>
          <a:solidFill>
            <a:srgbClr val="D9EAD3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1000" spc="3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1.</a:t>
            </a:r>
            <a:r>
              <a:rPr sz="1000" spc="10" dirty="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90942554-6F30-4224-B299-B97539183B75}"/>
              </a:ext>
            </a:extLst>
          </p:cNvPr>
          <p:cNvSpPr txBox="1"/>
          <p:nvPr/>
        </p:nvSpPr>
        <p:spPr>
          <a:xfrm>
            <a:off x="6652655" y="2737291"/>
            <a:ext cx="26225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dirty="0">
                <a:latin typeface="Calibri"/>
                <a:cs typeface="Calibri"/>
              </a:rPr>
              <a:t>W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06B2C7F-82F8-4EA0-8F3C-D54FC7198636}"/>
              </a:ext>
            </a:extLst>
          </p:cNvPr>
          <p:cNvSpPr txBox="1"/>
          <p:nvPr/>
        </p:nvSpPr>
        <p:spPr>
          <a:xfrm>
            <a:off x="6652655" y="3754889"/>
            <a:ext cx="16573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dirty="0">
                <a:latin typeface="Calibri"/>
                <a:cs typeface="Calibri"/>
              </a:rPr>
              <a:t>b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1C0875B4-2962-4F79-BD30-83984848BA55}"/>
              </a:ext>
            </a:extLst>
          </p:cNvPr>
          <p:cNvSpPr/>
          <p:nvPr/>
        </p:nvSpPr>
        <p:spPr>
          <a:xfrm>
            <a:off x="7634404" y="1530977"/>
            <a:ext cx="1105535" cy="825500"/>
          </a:xfrm>
          <a:custGeom>
            <a:avLst/>
            <a:gdLst/>
            <a:ahLst/>
            <a:cxnLst/>
            <a:rect l="l" t="t" r="r" b="b"/>
            <a:pathLst>
              <a:path w="1105534" h="825500">
                <a:moveTo>
                  <a:pt x="1105427" y="0"/>
                </a:moveTo>
                <a:lnTo>
                  <a:pt x="29559" y="0"/>
                </a:lnTo>
                <a:lnTo>
                  <a:pt x="26786" y="1149"/>
                </a:lnTo>
                <a:lnTo>
                  <a:pt x="22702" y="5241"/>
                </a:lnTo>
                <a:lnTo>
                  <a:pt x="21556" y="8013"/>
                </a:lnTo>
                <a:lnTo>
                  <a:pt x="22790" y="761318"/>
                </a:lnTo>
                <a:lnTo>
                  <a:pt x="0" y="763940"/>
                </a:lnTo>
                <a:lnTo>
                  <a:pt x="39918" y="825103"/>
                </a:lnTo>
                <a:lnTo>
                  <a:pt x="64045" y="758812"/>
                </a:lnTo>
                <a:lnTo>
                  <a:pt x="44563" y="758812"/>
                </a:lnTo>
                <a:lnTo>
                  <a:pt x="43355" y="21775"/>
                </a:lnTo>
                <a:lnTo>
                  <a:pt x="1105427" y="21775"/>
                </a:lnTo>
                <a:lnTo>
                  <a:pt x="1105427" y="0"/>
                </a:lnTo>
                <a:close/>
              </a:path>
              <a:path w="1105534" h="825500">
                <a:moveTo>
                  <a:pt x="64898" y="756470"/>
                </a:moveTo>
                <a:lnTo>
                  <a:pt x="44563" y="758812"/>
                </a:lnTo>
                <a:lnTo>
                  <a:pt x="64045" y="758812"/>
                </a:lnTo>
                <a:lnTo>
                  <a:pt x="64898" y="75647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9AF4009E-1C40-40AF-AAC1-E4B140DACB53}"/>
              </a:ext>
            </a:extLst>
          </p:cNvPr>
          <p:cNvSpPr/>
          <p:nvPr/>
        </p:nvSpPr>
        <p:spPr>
          <a:xfrm>
            <a:off x="9775631" y="1530977"/>
            <a:ext cx="1075055" cy="810260"/>
          </a:xfrm>
          <a:custGeom>
            <a:avLst/>
            <a:gdLst/>
            <a:ahLst/>
            <a:cxnLst/>
            <a:rect l="l" t="t" r="r" b="b"/>
            <a:pathLst>
              <a:path w="1075054" h="810260">
                <a:moveTo>
                  <a:pt x="1048133" y="0"/>
                </a:moveTo>
                <a:lnTo>
                  <a:pt x="0" y="0"/>
                </a:lnTo>
                <a:lnTo>
                  <a:pt x="0" y="21775"/>
                </a:lnTo>
                <a:lnTo>
                  <a:pt x="1031259" y="21775"/>
                </a:lnTo>
                <a:lnTo>
                  <a:pt x="1032492" y="746268"/>
                </a:lnTo>
                <a:lnTo>
                  <a:pt x="1009688" y="748941"/>
                </a:lnTo>
                <a:lnTo>
                  <a:pt x="1049737" y="810018"/>
                </a:lnTo>
                <a:lnTo>
                  <a:pt x="1073707" y="743714"/>
                </a:lnTo>
                <a:lnTo>
                  <a:pt x="1054262" y="743714"/>
                </a:lnTo>
                <a:lnTo>
                  <a:pt x="1053005" y="4862"/>
                </a:lnTo>
                <a:lnTo>
                  <a:pt x="1048133" y="0"/>
                </a:lnTo>
                <a:close/>
              </a:path>
              <a:path w="1075054" h="810260">
                <a:moveTo>
                  <a:pt x="1074568" y="741333"/>
                </a:moveTo>
                <a:lnTo>
                  <a:pt x="1054262" y="743714"/>
                </a:lnTo>
                <a:lnTo>
                  <a:pt x="1073707" y="743714"/>
                </a:lnTo>
                <a:lnTo>
                  <a:pt x="1074568" y="74133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D961C5DB-5EE6-4A6E-BEDD-D31347CC5B67}"/>
              </a:ext>
            </a:extLst>
          </p:cNvPr>
          <p:cNvSpPr/>
          <p:nvPr/>
        </p:nvSpPr>
        <p:spPr>
          <a:xfrm>
            <a:off x="9234680" y="2053582"/>
            <a:ext cx="65405" cy="304165"/>
          </a:xfrm>
          <a:custGeom>
            <a:avLst/>
            <a:gdLst/>
            <a:ahLst/>
            <a:cxnLst/>
            <a:rect l="l" t="t" r="r" b="b"/>
            <a:pathLst>
              <a:path w="65404" h="304164">
                <a:moveTo>
                  <a:pt x="65324" y="238419"/>
                </a:moveTo>
                <a:lnTo>
                  <a:pt x="0" y="238419"/>
                </a:lnTo>
                <a:lnTo>
                  <a:pt x="32661" y="303744"/>
                </a:lnTo>
                <a:lnTo>
                  <a:pt x="65324" y="238419"/>
                </a:lnTo>
                <a:close/>
              </a:path>
              <a:path w="65404" h="304164">
                <a:moveTo>
                  <a:pt x="40121" y="0"/>
                </a:moveTo>
                <a:lnTo>
                  <a:pt x="18346" y="0"/>
                </a:lnTo>
                <a:lnTo>
                  <a:pt x="18346" y="154879"/>
                </a:lnTo>
                <a:lnTo>
                  <a:pt x="19565" y="157600"/>
                </a:lnTo>
                <a:lnTo>
                  <a:pt x="21535" y="159571"/>
                </a:lnTo>
                <a:lnTo>
                  <a:pt x="21774" y="159670"/>
                </a:lnTo>
                <a:lnTo>
                  <a:pt x="21774" y="238419"/>
                </a:lnTo>
                <a:lnTo>
                  <a:pt x="43549" y="238419"/>
                </a:lnTo>
                <a:lnTo>
                  <a:pt x="43549" y="148866"/>
                </a:lnTo>
                <a:lnTo>
                  <a:pt x="42331" y="146143"/>
                </a:lnTo>
                <a:lnTo>
                  <a:pt x="40360" y="144174"/>
                </a:lnTo>
                <a:lnTo>
                  <a:pt x="40121" y="144075"/>
                </a:lnTo>
                <a:lnTo>
                  <a:pt x="4012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AB00354A-3F25-498A-B10A-DE9FC2E4BF37}"/>
              </a:ext>
            </a:extLst>
          </p:cNvPr>
          <p:cNvSpPr/>
          <p:nvPr/>
        </p:nvSpPr>
        <p:spPr>
          <a:xfrm>
            <a:off x="7652549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6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2455D50C-3C5C-4295-AD30-F336295AC476}"/>
              </a:ext>
            </a:extLst>
          </p:cNvPr>
          <p:cNvSpPr/>
          <p:nvPr/>
        </p:nvSpPr>
        <p:spPr>
          <a:xfrm>
            <a:off x="9220365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4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4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374BF1EA-E7E6-4CCC-872C-03B0D91905C0}"/>
              </a:ext>
            </a:extLst>
          </p:cNvPr>
          <p:cNvSpPr/>
          <p:nvPr/>
        </p:nvSpPr>
        <p:spPr>
          <a:xfrm>
            <a:off x="10809955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6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F0B0B628-2562-40D8-8D06-03C6DB99B100}"/>
              </a:ext>
            </a:extLst>
          </p:cNvPr>
          <p:cNvSpPr txBox="1"/>
          <p:nvPr/>
        </p:nvSpPr>
        <p:spPr>
          <a:xfrm>
            <a:off x="7373149" y="4335068"/>
            <a:ext cx="627380" cy="435609"/>
          </a:xfrm>
          <a:prstGeom prst="rect">
            <a:avLst/>
          </a:prstGeom>
          <a:solidFill>
            <a:srgbClr val="FCE5CD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920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-</a:t>
            </a:r>
            <a:r>
              <a:rPr sz="1350" spc="-5" dirty="0">
                <a:latin typeface="Calibri"/>
                <a:cs typeface="Calibri"/>
              </a:rPr>
              <a:t>96.</a:t>
            </a:r>
            <a:r>
              <a:rPr sz="1350" spc="5" dirty="0">
                <a:latin typeface="Calibri"/>
                <a:cs typeface="Calibri"/>
              </a:rPr>
              <a:t>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FAD9BBE8-0D41-4291-AEE3-CCB99A69CC4B}"/>
              </a:ext>
            </a:extLst>
          </p:cNvPr>
          <p:cNvSpPr/>
          <p:nvPr/>
        </p:nvSpPr>
        <p:spPr>
          <a:xfrm>
            <a:off x="7652549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6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9B9CEC92-51CE-4E4F-AEE7-56B570CD98F2}"/>
              </a:ext>
            </a:extLst>
          </p:cNvPr>
          <p:cNvSpPr/>
          <p:nvPr/>
        </p:nvSpPr>
        <p:spPr>
          <a:xfrm>
            <a:off x="9220365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4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4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3C4FBC4A-70F6-45B2-A074-8174F1BF346C}"/>
              </a:ext>
            </a:extLst>
          </p:cNvPr>
          <p:cNvSpPr/>
          <p:nvPr/>
        </p:nvSpPr>
        <p:spPr>
          <a:xfrm>
            <a:off x="10809955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6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1FD79D18-AC26-45C5-9CA6-28885D4ECCED}"/>
              </a:ext>
            </a:extLst>
          </p:cNvPr>
          <p:cNvSpPr txBox="1"/>
          <p:nvPr/>
        </p:nvSpPr>
        <p:spPr>
          <a:xfrm>
            <a:off x="8893047" y="4335068"/>
            <a:ext cx="722630" cy="435609"/>
          </a:xfrm>
          <a:prstGeom prst="rect">
            <a:avLst/>
          </a:prstGeom>
          <a:solidFill>
            <a:srgbClr val="D9D2E9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437.</a:t>
            </a:r>
            <a:r>
              <a:rPr sz="1350" spc="5" dirty="0">
                <a:latin typeface="Calibri"/>
                <a:cs typeface="Calibri"/>
              </a:rPr>
              <a:t>9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7B8DA263-AE9A-4448-B3B2-8E51E4107EE1}"/>
              </a:ext>
            </a:extLst>
          </p:cNvPr>
          <p:cNvSpPr txBox="1"/>
          <p:nvPr/>
        </p:nvSpPr>
        <p:spPr>
          <a:xfrm>
            <a:off x="10475510" y="4335068"/>
            <a:ext cx="722630" cy="435609"/>
          </a:xfrm>
          <a:prstGeom prst="rect">
            <a:avLst/>
          </a:prstGeom>
          <a:solidFill>
            <a:srgbClr val="D9EAD3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61.95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1E502C5E-AAA9-4F98-9D59-C5978016249F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erp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et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an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lassifi</a:t>
            </a:r>
            <a:r>
              <a:rPr lang="en-US" sz="4000" spc="-25" dirty="0">
                <a:solidFill>
                  <a:schemeClr val="tx1"/>
                </a:solidFill>
              </a:rPr>
              <a:t>er</a:t>
            </a: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F04BD39C-B155-4FE8-A0CF-0D356F3F4642}"/>
              </a:ext>
            </a:extLst>
          </p:cNvPr>
          <p:cNvSpPr/>
          <p:nvPr/>
        </p:nvSpPr>
        <p:spPr>
          <a:xfrm>
            <a:off x="925945" y="1155653"/>
            <a:ext cx="4905920" cy="3630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55075AE4-DB7F-4550-8E5E-CA01911159E8}"/>
              </a:ext>
            </a:extLst>
          </p:cNvPr>
          <p:cNvGraphicFramePr>
            <a:graphicFrameLocks noGrp="1"/>
          </p:cNvGraphicFramePr>
          <p:nvPr/>
        </p:nvGraphicFramePr>
        <p:xfrm>
          <a:off x="7166227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250" b="1" spc="3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object 4">
            <a:extLst>
              <a:ext uri="{FF2B5EF4-FFF2-40B4-BE49-F238E27FC236}">
                <a16:creationId xmlns:a16="http://schemas.microsoft.com/office/drawing/2014/main" id="{866D2F93-BDD6-4535-894D-1B0BA9129271}"/>
              </a:ext>
            </a:extLst>
          </p:cNvPr>
          <p:cNvGraphicFramePr>
            <a:graphicFrameLocks noGrp="1"/>
          </p:cNvGraphicFramePr>
          <p:nvPr/>
        </p:nvGraphicFramePr>
        <p:xfrm>
          <a:off x="8740422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object 5">
            <a:extLst>
              <a:ext uri="{FF2B5EF4-FFF2-40B4-BE49-F238E27FC236}">
                <a16:creationId xmlns:a16="http://schemas.microsoft.com/office/drawing/2014/main" id="{14E4CCE1-C8D7-4FB6-9E69-421F10BE25BE}"/>
              </a:ext>
            </a:extLst>
          </p:cNvPr>
          <p:cNvGraphicFramePr>
            <a:graphicFrameLocks noGrp="1"/>
          </p:cNvGraphicFramePr>
          <p:nvPr/>
        </p:nvGraphicFramePr>
        <p:xfrm>
          <a:off x="10314629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250" b="1" spc="3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869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6A22A58-EE1C-4419-91B1-24401834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6296034-BBBB-4292-A5A5-D0EE0188ADD0}"/>
              </a:ext>
            </a:extLst>
          </p:cNvPr>
          <p:cNvSpPr/>
          <p:nvPr/>
        </p:nvSpPr>
        <p:spPr>
          <a:xfrm>
            <a:off x="8741308" y="1030147"/>
            <a:ext cx="1034323" cy="1023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DAD5AAE7-BBE4-4A07-B64F-0B2AA2AA3A97}"/>
              </a:ext>
            </a:extLst>
          </p:cNvPr>
          <p:cNvSpPr txBox="1"/>
          <p:nvPr/>
        </p:nvSpPr>
        <p:spPr>
          <a:xfrm>
            <a:off x="7469371" y="3663584"/>
            <a:ext cx="437515" cy="435609"/>
          </a:xfrm>
          <a:prstGeom prst="rect">
            <a:avLst/>
          </a:prstGeom>
          <a:solidFill>
            <a:srgbClr val="FCE5CD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250" spc="40" dirty="0">
                <a:latin typeface="Calibri"/>
                <a:cs typeface="Calibri"/>
              </a:rPr>
              <a:t>1</a:t>
            </a:r>
            <a:r>
              <a:rPr sz="1250" spc="20" dirty="0">
                <a:latin typeface="Calibri"/>
                <a:cs typeface="Calibri"/>
              </a:rPr>
              <a:t>.</a:t>
            </a:r>
            <a:r>
              <a:rPr sz="1250" spc="10" dirty="0">
                <a:latin typeface="Calibri"/>
                <a:cs typeface="Calibri"/>
              </a:rPr>
              <a:t>1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E6C7A76-22D6-48A5-B6B2-9C92C2CEBC70}"/>
              </a:ext>
            </a:extLst>
          </p:cNvPr>
          <p:cNvSpPr txBox="1"/>
          <p:nvPr/>
        </p:nvSpPr>
        <p:spPr>
          <a:xfrm>
            <a:off x="9043564" y="3663584"/>
            <a:ext cx="437515" cy="435609"/>
          </a:xfrm>
          <a:prstGeom prst="rect">
            <a:avLst/>
          </a:prstGeom>
          <a:solidFill>
            <a:srgbClr val="D9D2E9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250" spc="40" dirty="0">
                <a:latin typeface="Calibri"/>
                <a:cs typeface="Calibri"/>
              </a:rPr>
              <a:t>3</a:t>
            </a:r>
            <a:r>
              <a:rPr sz="1250" spc="20" dirty="0">
                <a:latin typeface="Calibri"/>
                <a:cs typeface="Calibri"/>
              </a:rPr>
              <a:t>.</a:t>
            </a:r>
            <a:r>
              <a:rPr sz="1250" spc="10" dirty="0">
                <a:latin typeface="Calibri"/>
                <a:cs typeface="Calibri"/>
              </a:rPr>
              <a:t>2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0EFCA7D7-C453-4169-9E19-CA2C9767880F}"/>
              </a:ext>
            </a:extLst>
          </p:cNvPr>
          <p:cNvSpPr txBox="1"/>
          <p:nvPr/>
        </p:nvSpPr>
        <p:spPr>
          <a:xfrm>
            <a:off x="10630613" y="3663584"/>
            <a:ext cx="437515" cy="435609"/>
          </a:xfrm>
          <a:prstGeom prst="rect">
            <a:avLst/>
          </a:prstGeom>
          <a:solidFill>
            <a:srgbClr val="D9EAD3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1000" spc="3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1.</a:t>
            </a:r>
            <a:r>
              <a:rPr sz="1000" spc="10" dirty="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4E9A654-A6DF-4D7B-A62F-A6566D72E96C}"/>
              </a:ext>
            </a:extLst>
          </p:cNvPr>
          <p:cNvSpPr txBox="1"/>
          <p:nvPr/>
        </p:nvSpPr>
        <p:spPr>
          <a:xfrm>
            <a:off x="6652655" y="2737291"/>
            <a:ext cx="26225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dirty="0">
                <a:latin typeface="Calibri"/>
                <a:cs typeface="Calibri"/>
              </a:rPr>
              <a:t>W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9966E5A-5278-4C48-B0DC-66F4B5B7F14C}"/>
              </a:ext>
            </a:extLst>
          </p:cNvPr>
          <p:cNvSpPr txBox="1"/>
          <p:nvPr/>
        </p:nvSpPr>
        <p:spPr>
          <a:xfrm>
            <a:off x="6652655" y="3754889"/>
            <a:ext cx="16573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dirty="0">
                <a:latin typeface="Calibri"/>
                <a:cs typeface="Calibri"/>
              </a:rPr>
              <a:t>b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62E18E5-D40F-43A1-97DE-0C81C646E960}"/>
              </a:ext>
            </a:extLst>
          </p:cNvPr>
          <p:cNvSpPr/>
          <p:nvPr/>
        </p:nvSpPr>
        <p:spPr>
          <a:xfrm>
            <a:off x="7634404" y="1530977"/>
            <a:ext cx="1105535" cy="825500"/>
          </a:xfrm>
          <a:custGeom>
            <a:avLst/>
            <a:gdLst/>
            <a:ahLst/>
            <a:cxnLst/>
            <a:rect l="l" t="t" r="r" b="b"/>
            <a:pathLst>
              <a:path w="1105534" h="825500">
                <a:moveTo>
                  <a:pt x="1105427" y="0"/>
                </a:moveTo>
                <a:lnTo>
                  <a:pt x="29559" y="0"/>
                </a:lnTo>
                <a:lnTo>
                  <a:pt x="26786" y="1149"/>
                </a:lnTo>
                <a:lnTo>
                  <a:pt x="22702" y="5241"/>
                </a:lnTo>
                <a:lnTo>
                  <a:pt x="21556" y="8013"/>
                </a:lnTo>
                <a:lnTo>
                  <a:pt x="22790" y="761318"/>
                </a:lnTo>
                <a:lnTo>
                  <a:pt x="0" y="763940"/>
                </a:lnTo>
                <a:lnTo>
                  <a:pt x="39918" y="825103"/>
                </a:lnTo>
                <a:lnTo>
                  <a:pt x="64045" y="758812"/>
                </a:lnTo>
                <a:lnTo>
                  <a:pt x="44563" y="758812"/>
                </a:lnTo>
                <a:lnTo>
                  <a:pt x="43355" y="21775"/>
                </a:lnTo>
                <a:lnTo>
                  <a:pt x="1105427" y="21775"/>
                </a:lnTo>
                <a:lnTo>
                  <a:pt x="1105427" y="0"/>
                </a:lnTo>
                <a:close/>
              </a:path>
              <a:path w="1105534" h="825500">
                <a:moveTo>
                  <a:pt x="64898" y="756470"/>
                </a:moveTo>
                <a:lnTo>
                  <a:pt x="44563" y="758812"/>
                </a:lnTo>
                <a:lnTo>
                  <a:pt x="64045" y="758812"/>
                </a:lnTo>
                <a:lnTo>
                  <a:pt x="64898" y="75647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B1C22A8B-4F08-450C-952C-9592362F0B62}"/>
              </a:ext>
            </a:extLst>
          </p:cNvPr>
          <p:cNvSpPr/>
          <p:nvPr/>
        </p:nvSpPr>
        <p:spPr>
          <a:xfrm>
            <a:off x="9775631" y="1530977"/>
            <a:ext cx="1075055" cy="810260"/>
          </a:xfrm>
          <a:custGeom>
            <a:avLst/>
            <a:gdLst/>
            <a:ahLst/>
            <a:cxnLst/>
            <a:rect l="l" t="t" r="r" b="b"/>
            <a:pathLst>
              <a:path w="1075054" h="810260">
                <a:moveTo>
                  <a:pt x="1048133" y="0"/>
                </a:moveTo>
                <a:lnTo>
                  <a:pt x="0" y="0"/>
                </a:lnTo>
                <a:lnTo>
                  <a:pt x="0" y="21775"/>
                </a:lnTo>
                <a:lnTo>
                  <a:pt x="1031259" y="21775"/>
                </a:lnTo>
                <a:lnTo>
                  <a:pt x="1032492" y="746268"/>
                </a:lnTo>
                <a:lnTo>
                  <a:pt x="1009688" y="748941"/>
                </a:lnTo>
                <a:lnTo>
                  <a:pt x="1049737" y="810018"/>
                </a:lnTo>
                <a:lnTo>
                  <a:pt x="1073707" y="743714"/>
                </a:lnTo>
                <a:lnTo>
                  <a:pt x="1054262" y="743714"/>
                </a:lnTo>
                <a:lnTo>
                  <a:pt x="1053005" y="4862"/>
                </a:lnTo>
                <a:lnTo>
                  <a:pt x="1048133" y="0"/>
                </a:lnTo>
                <a:close/>
              </a:path>
              <a:path w="1075054" h="810260">
                <a:moveTo>
                  <a:pt x="1074568" y="741333"/>
                </a:moveTo>
                <a:lnTo>
                  <a:pt x="1054262" y="743714"/>
                </a:lnTo>
                <a:lnTo>
                  <a:pt x="1073707" y="743714"/>
                </a:lnTo>
                <a:lnTo>
                  <a:pt x="1074568" y="74133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40937D2-664D-45F6-8D13-7DE1F5AD3595}"/>
              </a:ext>
            </a:extLst>
          </p:cNvPr>
          <p:cNvSpPr/>
          <p:nvPr/>
        </p:nvSpPr>
        <p:spPr>
          <a:xfrm>
            <a:off x="9234680" y="2053582"/>
            <a:ext cx="65405" cy="304165"/>
          </a:xfrm>
          <a:custGeom>
            <a:avLst/>
            <a:gdLst/>
            <a:ahLst/>
            <a:cxnLst/>
            <a:rect l="l" t="t" r="r" b="b"/>
            <a:pathLst>
              <a:path w="65404" h="304164">
                <a:moveTo>
                  <a:pt x="65324" y="238419"/>
                </a:moveTo>
                <a:lnTo>
                  <a:pt x="0" y="238419"/>
                </a:lnTo>
                <a:lnTo>
                  <a:pt x="32661" y="303744"/>
                </a:lnTo>
                <a:lnTo>
                  <a:pt x="65324" y="238419"/>
                </a:lnTo>
                <a:close/>
              </a:path>
              <a:path w="65404" h="304164">
                <a:moveTo>
                  <a:pt x="40121" y="0"/>
                </a:moveTo>
                <a:lnTo>
                  <a:pt x="18346" y="0"/>
                </a:lnTo>
                <a:lnTo>
                  <a:pt x="18346" y="154879"/>
                </a:lnTo>
                <a:lnTo>
                  <a:pt x="19565" y="157600"/>
                </a:lnTo>
                <a:lnTo>
                  <a:pt x="21535" y="159571"/>
                </a:lnTo>
                <a:lnTo>
                  <a:pt x="21774" y="159670"/>
                </a:lnTo>
                <a:lnTo>
                  <a:pt x="21774" y="238419"/>
                </a:lnTo>
                <a:lnTo>
                  <a:pt x="43549" y="238419"/>
                </a:lnTo>
                <a:lnTo>
                  <a:pt x="43549" y="148866"/>
                </a:lnTo>
                <a:lnTo>
                  <a:pt x="42331" y="146143"/>
                </a:lnTo>
                <a:lnTo>
                  <a:pt x="40360" y="144174"/>
                </a:lnTo>
                <a:lnTo>
                  <a:pt x="40121" y="144075"/>
                </a:lnTo>
                <a:lnTo>
                  <a:pt x="4012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D8DCAE43-BF1F-4929-A22F-B52CC05A1868}"/>
              </a:ext>
            </a:extLst>
          </p:cNvPr>
          <p:cNvSpPr/>
          <p:nvPr/>
        </p:nvSpPr>
        <p:spPr>
          <a:xfrm>
            <a:off x="7652549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6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2D171314-04DE-4BE2-BA55-6BF2ED83BBE5}"/>
              </a:ext>
            </a:extLst>
          </p:cNvPr>
          <p:cNvSpPr/>
          <p:nvPr/>
        </p:nvSpPr>
        <p:spPr>
          <a:xfrm>
            <a:off x="9220365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4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4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89BE9F12-3ABE-4B2E-B11D-0CDD3B6DBB6A}"/>
              </a:ext>
            </a:extLst>
          </p:cNvPr>
          <p:cNvSpPr/>
          <p:nvPr/>
        </p:nvSpPr>
        <p:spPr>
          <a:xfrm>
            <a:off x="10809955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6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B08673A4-A8BA-44B1-B7A9-4807A18DEF00}"/>
              </a:ext>
            </a:extLst>
          </p:cNvPr>
          <p:cNvSpPr txBox="1"/>
          <p:nvPr/>
        </p:nvSpPr>
        <p:spPr>
          <a:xfrm>
            <a:off x="7373149" y="4335068"/>
            <a:ext cx="627380" cy="435609"/>
          </a:xfrm>
          <a:prstGeom prst="rect">
            <a:avLst/>
          </a:prstGeom>
          <a:solidFill>
            <a:srgbClr val="FCE5CD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920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-</a:t>
            </a:r>
            <a:r>
              <a:rPr sz="1350" spc="-5" dirty="0">
                <a:latin typeface="Calibri"/>
                <a:cs typeface="Calibri"/>
              </a:rPr>
              <a:t>96.</a:t>
            </a:r>
            <a:r>
              <a:rPr sz="1350" spc="5" dirty="0">
                <a:latin typeface="Calibri"/>
                <a:cs typeface="Calibri"/>
              </a:rPr>
              <a:t>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42996EAF-411E-4870-9762-86199424A4E4}"/>
              </a:ext>
            </a:extLst>
          </p:cNvPr>
          <p:cNvSpPr/>
          <p:nvPr/>
        </p:nvSpPr>
        <p:spPr>
          <a:xfrm>
            <a:off x="7652549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6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A6A75FCA-7E1A-48EE-BAAB-B2FA4BEF906B}"/>
              </a:ext>
            </a:extLst>
          </p:cNvPr>
          <p:cNvSpPr/>
          <p:nvPr/>
        </p:nvSpPr>
        <p:spPr>
          <a:xfrm>
            <a:off x="9220365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4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4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D4E1BACB-6811-460B-ADA0-21A7955D174F}"/>
              </a:ext>
            </a:extLst>
          </p:cNvPr>
          <p:cNvSpPr/>
          <p:nvPr/>
        </p:nvSpPr>
        <p:spPr>
          <a:xfrm>
            <a:off x="10809955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6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4331F76A-AEF9-4AF7-AC85-3F87F21E7CCF}"/>
              </a:ext>
            </a:extLst>
          </p:cNvPr>
          <p:cNvSpPr txBox="1"/>
          <p:nvPr/>
        </p:nvSpPr>
        <p:spPr>
          <a:xfrm>
            <a:off x="8893047" y="4335068"/>
            <a:ext cx="722630" cy="435609"/>
          </a:xfrm>
          <a:prstGeom prst="rect">
            <a:avLst/>
          </a:prstGeom>
          <a:solidFill>
            <a:srgbClr val="D9D2E9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437.</a:t>
            </a:r>
            <a:r>
              <a:rPr sz="1350" spc="5" dirty="0">
                <a:latin typeface="Calibri"/>
                <a:cs typeface="Calibri"/>
              </a:rPr>
              <a:t>9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6F5F8459-D7F4-4664-8B28-CD9D7A068E76}"/>
              </a:ext>
            </a:extLst>
          </p:cNvPr>
          <p:cNvSpPr txBox="1"/>
          <p:nvPr/>
        </p:nvSpPr>
        <p:spPr>
          <a:xfrm>
            <a:off x="10475510" y="4335068"/>
            <a:ext cx="722630" cy="435609"/>
          </a:xfrm>
          <a:prstGeom prst="rect">
            <a:avLst/>
          </a:prstGeom>
          <a:solidFill>
            <a:srgbClr val="D9EAD3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61.95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FBBDB147-0C1A-4A24-853E-9DACB2220539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erp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et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an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lassifi</a:t>
            </a:r>
            <a:r>
              <a:rPr lang="en-US" sz="4000" spc="-25" dirty="0">
                <a:solidFill>
                  <a:schemeClr val="tx1"/>
                </a:solidFill>
              </a:rPr>
              <a:t>er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5" dirty="0">
                <a:solidFill>
                  <a:schemeClr val="tx1"/>
                </a:solidFill>
              </a:rPr>
              <a:t> </a:t>
            </a:r>
            <a:r>
              <a:rPr lang="en-US" sz="4000" u="heavy" spc="-30" dirty="0">
                <a:solidFill>
                  <a:schemeClr val="tx1"/>
                </a:solidFill>
              </a:rPr>
              <a:t>V</a:t>
            </a:r>
            <a:r>
              <a:rPr lang="en-US" sz="4000" u="heavy" spc="-5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s</a:t>
            </a:r>
            <a:r>
              <a:rPr lang="en-US" sz="4000" u="heavy" spc="-30" dirty="0">
                <a:solidFill>
                  <a:schemeClr val="tx1"/>
                </a:solidFill>
              </a:rPr>
              <a:t>u</a:t>
            </a:r>
            <a:r>
              <a:rPr lang="en-US" sz="4000" u="heavy" spc="-15" dirty="0">
                <a:solidFill>
                  <a:schemeClr val="tx1"/>
                </a:solidFill>
              </a:rPr>
              <a:t>a</a:t>
            </a:r>
            <a:r>
              <a:rPr lang="en-US" sz="4000" u="heavy" spc="-10" dirty="0">
                <a:solidFill>
                  <a:schemeClr val="tx1"/>
                </a:solidFill>
              </a:rPr>
              <a:t>l</a:t>
            </a:r>
            <a:r>
              <a:rPr lang="en-US" sz="4000" u="heavy" spc="-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u="heavy" spc="-30" dirty="0">
                <a:solidFill>
                  <a:schemeClr val="tx1"/>
                </a:solidFill>
              </a:rPr>
              <a:t>V</a:t>
            </a:r>
            <a:r>
              <a:rPr lang="en-US" sz="4000" u="heavy" spc="-5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e</a:t>
            </a:r>
            <a:r>
              <a:rPr lang="en-US" sz="4000" u="heavy" spc="-25" dirty="0">
                <a:solidFill>
                  <a:schemeClr val="tx1"/>
                </a:solidFill>
              </a:rPr>
              <a:t>w</a:t>
            </a:r>
            <a:r>
              <a:rPr lang="en-US" sz="4000" u="heavy" spc="-5" dirty="0">
                <a:solidFill>
                  <a:schemeClr val="tx1"/>
                </a:solidFill>
              </a:rPr>
              <a:t>p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5" dirty="0">
                <a:solidFill>
                  <a:schemeClr val="tx1"/>
                </a:solidFill>
              </a:rPr>
              <a:t>i</a:t>
            </a:r>
            <a:r>
              <a:rPr lang="en-US" sz="4000" u="heavy" spc="-65" dirty="0">
                <a:solidFill>
                  <a:schemeClr val="tx1"/>
                </a:solidFill>
              </a:rPr>
              <a:t>n</a:t>
            </a:r>
            <a:r>
              <a:rPr lang="en-US" sz="4000" u="heavy" spc="-15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B583ADB2-AA39-4474-A681-7488FA9AE398}"/>
              </a:ext>
            </a:extLst>
          </p:cNvPr>
          <p:cNvSpPr/>
          <p:nvPr/>
        </p:nvSpPr>
        <p:spPr>
          <a:xfrm>
            <a:off x="925945" y="1155653"/>
            <a:ext cx="4905920" cy="3630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A27B5480-822B-42DB-A343-2944773CE159}"/>
              </a:ext>
            </a:extLst>
          </p:cNvPr>
          <p:cNvSpPr/>
          <p:nvPr/>
        </p:nvSpPr>
        <p:spPr>
          <a:xfrm>
            <a:off x="274565" y="5002334"/>
            <a:ext cx="11642867" cy="1231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E4EE3594-DDA2-4B17-98C4-839BC9A73628}"/>
              </a:ext>
            </a:extLst>
          </p:cNvPr>
          <p:cNvGraphicFramePr>
            <a:graphicFrameLocks noGrp="1"/>
          </p:cNvGraphicFramePr>
          <p:nvPr/>
        </p:nvGraphicFramePr>
        <p:xfrm>
          <a:off x="7166227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250" b="1" spc="3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object 4">
            <a:extLst>
              <a:ext uri="{FF2B5EF4-FFF2-40B4-BE49-F238E27FC236}">
                <a16:creationId xmlns:a16="http://schemas.microsoft.com/office/drawing/2014/main" id="{09B39D77-0AA4-44CC-AC5F-0BC7E8BB367B}"/>
              </a:ext>
            </a:extLst>
          </p:cNvPr>
          <p:cNvGraphicFramePr>
            <a:graphicFrameLocks noGrp="1"/>
          </p:cNvGraphicFramePr>
          <p:nvPr/>
        </p:nvGraphicFramePr>
        <p:xfrm>
          <a:off x="8740422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object 5">
            <a:extLst>
              <a:ext uri="{FF2B5EF4-FFF2-40B4-BE49-F238E27FC236}">
                <a16:creationId xmlns:a16="http://schemas.microsoft.com/office/drawing/2014/main" id="{B2223FE2-3EFF-49E5-8E26-1A495F5017CB}"/>
              </a:ext>
            </a:extLst>
          </p:cNvPr>
          <p:cNvGraphicFramePr>
            <a:graphicFrameLocks noGrp="1"/>
          </p:cNvGraphicFramePr>
          <p:nvPr/>
        </p:nvGraphicFramePr>
        <p:xfrm>
          <a:off x="10314629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250" b="1" spc="3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950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E90B97-57A4-456D-8FA7-B01239A1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BEDBCAD-CB1F-43FB-89CF-4C09150EC7ED}"/>
              </a:ext>
            </a:extLst>
          </p:cNvPr>
          <p:cNvSpPr/>
          <p:nvPr/>
        </p:nvSpPr>
        <p:spPr>
          <a:xfrm>
            <a:off x="8741308" y="1030147"/>
            <a:ext cx="1034323" cy="1023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233E3577-A5ED-43CF-9324-6F1786C84ED1}"/>
              </a:ext>
            </a:extLst>
          </p:cNvPr>
          <p:cNvSpPr txBox="1"/>
          <p:nvPr/>
        </p:nvSpPr>
        <p:spPr>
          <a:xfrm>
            <a:off x="7469371" y="3663584"/>
            <a:ext cx="437515" cy="435609"/>
          </a:xfrm>
          <a:prstGeom prst="rect">
            <a:avLst/>
          </a:prstGeom>
          <a:solidFill>
            <a:srgbClr val="FCE5CD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250" spc="40" dirty="0">
                <a:latin typeface="Calibri"/>
                <a:cs typeface="Calibri"/>
              </a:rPr>
              <a:t>1</a:t>
            </a:r>
            <a:r>
              <a:rPr sz="1250" spc="20" dirty="0">
                <a:latin typeface="Calibri"/>
                <a:cs typeface="Calibri"/>
              </a:rPr>
              <a:t>.</a:t>
            </a:r>
            <a:r>
              <a:rPr sz="1250" spc="10" dirty="0">
                <a:latin typeface="Calibri"/>
                <a:cs typeface="Calibri"/>
              </a:rPr>
              <a:t>1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950C2E7E-64FC-41BF-AA08-4D186B0C1723}"/>
              </a:ext>
            </a:extLst>
          </p:cNvPr>
          <p:cNvSpPr txBox="1"/>
          <p:nvPr/>
        </p:nvSpPr>
        <p:spPr>
          <a:xfrm>
            <a:off x="9043564" y="3663584"/>
            <a:ext cx="437515" cy="435609"/>
          </a:xfrm>
          <a:prstGeom prst="rect">
            <a:avLst/>
          </a:prstGeom>
          <a:solidFill>
            <a:srgbClr val="D9D2E9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250" spc="40" dirty="0">
                <a:latin typeface="Calibri"/>
                <a:cs typeface="Calibri"/>
              </a:rPr>
              <a:t>3</a:t>
            </a:r>
            <a:r>
              <a:rPr sz="1250" spc="20" dirty="0">
                <a:latin typeface="Calibri"/>
                <a:cs typeface="Calibri"/>
              </a:rPr>
              <a:t>.</a:t>
            </a:r>
            <a:r>
              <a:rPr sz="1250" spc="10" dirty="0">
                <a:latin typeface="Calibri"/>
                <a:cs typeface="Calibri"/>
              </a:rPr>
              <a:t>2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DB1C52B-E88A-42A2-8018-CB363EFAA1F9}"/>
              </a:ext>
            </a:extLst>
          </p:cNvPr>
          <p:cNvSpPr txBox="1"/>
          <p:nvPr/>
        </p:nvSpPr>
        <p:spPr>
          <a:xfrm>
            <a:off x="10630613" y="3663584"/>
            <a:ext cx="437515" cy="435609"/>
          </a:xfrm>
          <a:prstGeom prst="rect">
            <a:avLst/>
          </a:prstGeom>
          <a:solidFill>
            <a:srgbClr val="D9EAD3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1000" spc="3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1.</a:t>
            </a:r>
            <a:r>
              <a:rPr sz="1000" spc="10" dirty="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6050A4E6-D46E-4826-9DEE-9D0A86D68DE0}"/>
              </a:ext>
            </a:extLst>
          </p:cNvPr>
          <p:cNvSpPr txBox="1"/>
          <p:nvPr/>
        </p:nvSpPr>
        <p:spPr>
          <a:xfrm>
            <a:off x="6652655" y="2737291"/>
            <a:ext cx="26225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dirty="0">
                <a:latin typeface="Calibri"/>
                <a:cs typeface="Calibri"/>
              </a:rPr>
              <a:t>W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7D0684DB-4C34-4B47-97CA-858C9D3C3FA7}"/>
              </a:ext>
            </a:extLst>
          </p:cNvPr>
          <p:cNvSpPr txBox="1"/>
          <p:nvPr/>
        </p:nvSpPr>
        <p:spPr>
          <a:xfrm>
            <a:off x="6652655" y="3754889"/>
            <a:ext cx="16573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dirty="0">
                <a:latin typeface="Calibri"/>
                <a:cs typeface="Calibri"/>
              </a:rPr>
              <a:t>b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E4FF6B4-DE58-4EFF-8BF8-8217DAC7876B}"/>
              </a:ext>
            </a:extLst>
          </p:cNvPr>
          <p:cNvSpPr/>
          <p:nvPr/>
        </p:nvSpPr>
        <p:spPr>
          <a:xfrm>
            <a:off x="7634404" y="1530977"/>
            <a:ext cx="1105535" cy="825500"/>
          </a:xfrm>
          <a:custGeom>
            <a:avLst/>
            <a:gdLst/>
            <a:ahLst/>
            <a:cxnLst/>
            <a:rect l="l" t="t" r="r" b="b"/>
            <a:pathLst>
              <a:path w="1105534" h="825500">
                <a:moveTo>
                  <a:pt x="1105427" y="0"/>
                </a:moveTo>
                <a:lnTo>
                  <a:pt x="29559" y="0"/>
                </a:lnTo>
                <a:lnTo>
                  <a:pt x="26786" y="1149"/>
                </a:lnTo>
                <a:lnTo>
                  <a:pt x="22702" y="5241"/>
                </a:lnTo>
                <a:lnTo>
                  <a:pt x="21556" y="8013"/>
                </a:lnTo>
                <a:lnTo>
                  <a:pt x="22790" y="761318"/>
                </a:lnTo>
                <a:lnTo>
                  <a:pt x="0" y="763940"/>
                </a:lnTo>
                <a:lnTo>
                  <a:pt x="39918" y="825103"/>
                </a:lnTo>
                <a:lnTo>
                  <a:pt x="64045" y="758812"/>
                </a:lnTo>
                <a:lnTo>
                  <a:pt x="44563" y="758812"/>
                </a:lnTo>
                <a:lnTo>
                  <a:pt x="43355" y="21775"/>
                </a:lnTo>
                <a:lnTo>
                  <a:pt x="1105427" y="21775"/>
                </a:lnTo>
                <a:lnTo>
                  <a:pt x="1105427" y="0"/>
                </a:lnTo>
                <a:close/>
              </a:path>
              <a:path w="1105534" h="825500">
                <a:moveTo>
                  <a:pt x="64898" y="756470"/>
                </a:moveTo>
                <a:lnTo>
                  <a:pt x="44563" y="758812"/>
                </a:lnTo>
                <a:lnTo>
                  <a:pt x="64045" y="758812"/>
                </a:lnTo>
                <a:lnTo>
                  <a:pt x="64898" y="75647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F87F4C1D-F9A7-4A21-9298-6005784EDFFD}"/>
              </a:ext>
            </a:extLst>
          </p:cNvPr>
          <p:cNvSpPr/>
          <p:nvPr/>
        </p:nvSpPr>
        <p:spPr>
          <a:xfrm>
            <a:off x="9775631" y="1530977"/>
            <a:ext cx="1075055" cy="810260"/>
          </a:xfrm>
          <a:custGeom>
            <a:avLst/>
            <a:gdLst/>
            <a:ahLst/>
            <a:cxnLst/>
            <a:rect l="l" t="t" r="r" b="b"/>
            <a:pathLst>
              <a:path w="1075054" h="810260">
                <a:moveTo>
                  <a:pt x="1048133" y="0"/>
                </a:moveTo>
                <a:lnTo>
                  <a:pt x="0" y="0"/>
                </a:lnTo>
                <a:lnTo>
                  <a:pt x="0" y="21775"/>
                </a:lnTo>
                <a:lnTo>
                  <a:pt x="1031259" y="21775"/>
                </a:lnTo>
                <a:lnTo>
                  <a:pt x="1032492" y="746268"/>
                </a:lnTo>
                <a:lnTo>
                  <a:pt x="1009688" y="748941"/>
                </a:lnTo>
                <a:lnTo>
                  <a:pt x="1049737" y="810018"/>
                </a:lnTo>
                <a:lnTo>
                  <a:pt x="1073707" y="743714"/>
                </a:lnTo>
                <a:lnTo>
                  <a:pt x="1054262" y="743714"/>
                </a:lnTo>
                <a:lnTo>
                  <a:pt x="1053005" y="4862"/>
                </a:lnTo>
                <a:lnTo>
                  <a:pt x="1048133" y="0"/>
                </a:lnTo>
                <a:close/>
              </a:path>
              <a:path w="1075054" h="810260">
                <a:moveTo>
                  <a:pt x="1074568" y="741333"/>
                </a:moveTo>
                <a:lnTo>
                  <a:pt x="1054262" y="743714"/>
                </a:lnTo>
                <a:lnTo>
                  <a:pt x="1073707" y="743714"/>
                </a:lnTo>
                <a:lnTo>
                  <a:pt x="1074568" y="74133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FE4D94EC-74A7-4E9A-8756-1FEBB9653FA2}"/>
              </a:ext>
            </a:extLst>
          </p:cNvPr>
          <p:cNvSpPr/>
          <p:nvPr/>
        </p:nvSpPr>
        <p:spPr>
          <a:xfrm>
            <a:off x="9234680" y="2053582"/>
            <a:ext cx="65405" cy="304165"/>
          </a:xfrm>
          <a:custGeom>
            <a:avLst/>
            <a:gdLst/>
            <a:ahLst/>
            <a:cxnLst/>
            <a:rect l="l" t="t" r="r" b="b"/>
            <a:pathLst>
              <a:path w="65404" h="304164">
                <a:moveTo>
                  <a:pt x="65324" y="238419"/>
                </a:moveTo>
                <a:lnTo>
                  <a:pt x="0" y="238419"/>
                </a:lnTo>
                <a:lnTo>
                  <a:pt x="32661" y="303744"/>
                </a:lnTo>
                <a:lnTo>
                  <a:pt x="65324" y="238419"/>
                </a:lnTo>
                <a:close/>
              </a:path>
              <a:path w="65404" h="304164">
                <a:moveTo>
                  <a:pt x="40121" y="0"/>
                </a:moveTo>
                <a:lnTo>
                  <a:pt x="18346" y="0"/>
                </a:lnTo>
                <a:lnTo>
                  <a:pt x="18346" y="154879"/>
                </a:lnTo>
                <a:lnTo>
                  <a:pt x="19565" y="157600"/>
                </a:lnTo>
                <a:lnTo>
                  <a:pt x="21535" y="159571"/>
                </a:lnTo>
                <a:lnTo>
                  <a:pt x="21774" y="159670"/>
                </a:lnTo>
                <a:lnTo>
                  <a:pt x="21774" y="238419"/>
                </a:lnTo>
                <a:lnTo>
                  <a:pt x="43549" y="238419"/>
                </a:lnTo>
                <a:lnTo>
                  <a:pt x="43549" y="148866"/>
                </a:lnTo>
                <a:lnTo>
                  <a:pt x="42331" y="146143"/>
                </a:lnTo>
                <a:lnTo>
                  <a:pt x="40360" y="144174"/>
                </a:lnTo>
                <a:lnTo>
                  <a:pt x="40121" y="144075"/>
                </a:lnTo>
                <a:lnTo>
                  <a:pt x="4012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01AA3722-13AE-42EB-8A9D-6D3032B980E6}"/>
              </a:ext>
            </a:extLst>
          </p:cNvPr>
          <p:cNvSpPr/>
          <p:nvPr/>
        </p:nvSpPr>
        <p:spPr>
          <a:xfrm>
            <a:off x="7652549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6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7AC66EF2-3612-4515-AE5E-408160506388}"/>
              </a:ext>
            </a:extLst>
          </p:cNvPr>
          <p:cNvSpPr/>
          <p:nvPr/>
        </p:nvSpPr>
        <p:spPr>
          <a:xfrm>
            <a:off x="9220365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4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4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CABF9323-59B4-433F-B574-B30AB7F35774}"/>
              </a:ext>
            </a:extLst>
          </p:cNvPr>
          <p:cNvSpPr/>
          <p:nvPr/>
        </p:nvSpPr>
        <p:spPr>
          <a:xfrm>
            <a:off x="10809955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6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AC9E0D22-7555-4C29-9B58-4786B5BB2E6A}"/>
              </a:ext>
            </a:extLst>
          </p:cNvPr>
          <p:cNvSpPr txBox="1"/>
          <p:nvPr/>
        </p:nvSpPr>
        <p:spPr>
          <a:xfrm>
            <a:off x="7373149" y="4335068"/>
            <a:ext cx="627380" cy="435609"/>
          </a:xfrm>
          <a:prstGeom prst="rect">
            <a:avLst/>
          </a:prstGeom>
          <a:solidFill>
            <a:srgbClr val="FCE5CD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920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-</a:t>
            </a:r>
            <a:r>
              <a:rPr sz="1350" spc="-5" dirty="0">
                <a:latin typeface="Calibri"/>
                <a:cs typeface="Calibri"/>
              </a:rPr>
              <a:t>96.</a:t>
            </a:r>
            <a:r>
              <a:rPr sz="1350" spc="5" dirty="0">
                <a:latin typeface="Calibri"/>
                <a:cs typeface="Calibri"/>
              </a:rPr>
              <a:t>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90C4D3A0-0608-4F53-8627-ACFF0971FBAE}"/>
              </a:ext>
            </a:extLst>
          </p:cNvPr>
          <p:cNvSpPr/>
          <p:nvPr/>
        </p:nvSpPr>
        <p:spPr>
          <a:xfrm>
            <a:off x="7652549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6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0A973741-458A-472A-9381-9B6DE6461656}"/>
              </a:ext>
            </a:extLst>
          </p:cNvPr>
          <p:cNvSpPr/>
          <p:nvPr/>
        </p:nvSpPr>
        <p:spPr>
          <a:xfrm>
            <a:off x="9220365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4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4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29FF01A8-ED5F-4E53-A8F1-28B9164980E9}"/>
              </a:ext>
            </a:extLst>
          </p:cNvPr>
          <p:cNvSpPr/>
          <p:nvPr/>
        </p:nvSpPr>
        <p:spPr>
          <a:xfrm>
            <a:off x="10809955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6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543A09C-77B0-4491-B89D-86351AA85BF1}"/>
              </a:ext>
            </a:extLst>
          </p:cNvPr>
          <p:cNvSpPr txBox="1"/>
          <p:nvPr/>
        </p:nvSpPr>
        <p:spPr>
          <a:xfrm>
            <a:off x="8893047" y="4335068"/>
            <a:ext cx="722630" cy="435609"/>
          </a:xfrm>
          <a:prstGeom prst="rect">
            <a:avLst/>
          </a:prstGeom>
          <a:solidFill>
            <a:srgbClr val="D9D2E9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437.</a:t>
            </a:r>
            <a:r>
              <a:rPr sz="1350" spc="5" dirty="0">
                <a:latin typeface="Calibri"/>
                <a:cs typeface="Calibri"/>
              </a:rPr>
              <a:t>9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155F82D7-6DF7-44EE-9233-6CC01F55E01A}"/>
              </a:ext>
            </a:extLst>
          </p:cNvPr>
          <p:cNvSpPr txBox="1"/>
          <p:nvPr/>
        </p:nvSpPr>
        <p:spPr>
          <a:xfrm>
            <a:off x="10475510" y="4335068"/>
            <a:ext cx="722630" cy="435609"/>
          </a:xfrm>
          <a:prstGeom prst="rect">
            <a:avLst/>
          </a:prstGeom>
          <a:solidFill>
            <a:srgbClr val="D9EAD3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61.95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C8EA26C4-76E1-4B4B-AFD7-F0AC151260F0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erp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et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an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lassifi</a:t>
            </a:r>
            <a:r>
              <a:rPr lang="en-US" sz="4000" spc="-25" dirty="0">
                <a:solidFill>
                  <a:schemeClr val="tx1"/>
                </a:solidFill>
              </a:rPr>
              <a:t>er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5" dirty="0">
                <a:solidFill>
                  <a:schemeClr val="tx1"/>
                </a:solidFill>
              </a:rPr>
              <a:t> </a:t>
            </a:r>
            <a:r>
              <a:rPr lang="en-US" sz="4000" u="heavy" spc="-30" dirty="0">
                <a:solidFill>
                  <a:schemeClr val="tx1"/>
                </a:solidFill>
              </a:rPr>
              <a:t>V</a:t>
            </a:r>
            <a:r>
              <a:rPr lang="en-US" sz="4000" u="heavy" spc="-5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s</a:t>
            </a:r>
            <a:r>
              <a:rPr lang="en-US" sz="4000" u="heavy" spc="-30" dirty="0">
                <a:solidFill>
                  <a:schemeClr val="tx1"/>
                </a:solidFill>
              </a:rPr>
              <a:t>u</a:t>
            </a:r>
            <a:r>
              <a:rPr lang="en-US" sz="4000" u="heavy" spc="-15" dirty="0">
                <a:solidFill>
                  <a:schemeClr val="tx1"/>
                </a:solidFill>
              </a:rPr>
              <a:t>a</a:t>
            </a:r>
            <a:r>
              <a:rPr lang="en-US" sz="4000" u="heavy" spc="-10" dirty="0">
                <a:solidFill>
                  <a:schemeClr val="tx1"/>
                </a:solidFill>
              </a:rPr>
              <a:t>l</a:t>
            </a:r>
            <a:r>
              <a:rPr lang="en-US" sz="4000" u="heavy" spc="-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u="heavy" spc="-30" dirty="0">
                <a:solidFill>
                  <a:schemeClr val="tx1"/>
                </a:solidFill>
              </a:rPr>
              <a:t>V</a:t>
            </a:r>
            <a:r>
              <a:rPr lang="en-US" sz="4000" u="heavy" spc="-5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e</a:t>
            </a:r>
            <a:r>
              <a:rPr lang="en-US" sz="4000" u="heavy" spc="-25" dirty="0">
                <a:solidFill>
                  <a:schemeClr val="tx1"/>
                </a:solidFill>
              </a:rPr>
              <a:t>w</a:t>
            </a:r>
            <a:r>
              <a:rPr lang="en-US" sz="4000" u="heavy" spc="-5" dirty="0">
                <a:solidFill>
                  <a:schemeClr val="tx1"/>
                </a:solidFill>
              </a:rPr>
              <a:t>p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5" dirty="0">
                <a:solidFill>
                  <a:schemeClr val="tx1"/>
                </a:solidFill>
              </a:rPr>
              <a:t>i</a:t>
            </a:r>
            <a:r>
              <a:rPr lang="en-US" sz="4000" u="heavy" spc="-65" dirty="0">
                <a:solidFill>
                  <a:schemeClr val="tx1"/>
                </a:solidFill>
              </a:rPr>
              <a:t>n</a:t>
            </a:r>
            <a:r>
              <a:rPr lang="en-US" sz="4000" u="heavy" spc="-15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43988B1D-BA4B-434F-B973-8246DAF78334}"/>
              </a:ext>
            </a:extLst>
          </p:cNvPr>
          <p:cNvSpPr/>
          <p:nvPr/>
        </p:nvSpPr>
        <p:spPr>
          <a:xfrm>
            <a:off x="274565" y="5002334"/>
            <a:ext cx="11642867" cy="1231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D7DFE433-1664-45C0-BD00-D5A6E35AE926}"/>
              </a:ext>
            </a:extLst>
          </p:cNvPr>
          <p:cNvSpPr txBox="1"/>
          <p:nvPr/>
        </p:nvSpPr>
        <p:spPr>
          <a:xfrm>
            <a:off x="1617584" y="1620262"/>
            <a:ext cx="352044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”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y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B01B4BAC-478C-46D6-8D44-6581F5AD1092}"/>
              </a:ext>
            </a:extLst>
          </p:cNvPr>
          <p:cNvGraphicFramePr>
            <a:graphicFrameLocks noGrp="1"/>
          </p:cNvGraphicFramePr>
          <p:nvPr/>
        </p:nvGraphicFramePr>
        <p:xfrm>
          <a:off x="7166227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250" b="1" spc="3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object 4">
            <a:extLst>
              <a:ext uri="{FF2B5EF4-FFF2-40B4-BE49-F238E27FC236}">
                <a16:creationId xmlns:a16="http://schemas.microsoft.com/office/drawing/2014/main" id="{A74B47BA-3A97-49E7-8873-BF390EC89FD8}"/>
              </a:ext>
            </a:extLst>
          </p:cNvPr>
          <p:cNvGraphicFramePr>
            <a:graphicFrameLocks noGrp="1"/>
          </p:cNvGraphicFramePr>
          <p:nvPr/>
        </p:nvGraphicFramePr>
        <p:xfrm>
          <a:off x="8740422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object 5">
            <a:extLst>
              <a:ext uri="{FF2B5EF4-FFF2-40B4-BE49-F238E27FC236}">
                <a16:creationId xmlns:a16="http://schemas.microsoft.com/office/drawing/2014/main" id="{941C44A0-9A67-476F-B12F-DE46EA3BB283}"/>
              </a:ext>
            </a:extLst>
          </p:cNvPr>
          <p:cNvGraphicFramePr>
            <a:graphicFrameLocks noGrp="1"/>
          </p:cNvGraphicFramePr>
          <p:nvPr/>
        </p:nvGraphicFramePr>
        <p:xfrm>
          <a:off x="10314629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250" b="1" spc="3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165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E90B97-57A4-456D-8FA7-B01239A1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BEDBCAD-CB1F-43FB-89CF-4C09150EC7ED}"/>
              </a:ext>
            </a:extLst>
          </p:cNvPr>
          <p:cNvSpPr/>
          <p:nvPr/>
        </p:nvSpPr>
        <p:spPr>
          <a:xfrm>
            <a:off x="8741308" y="1030147"/>
            <a:ext cx="1034323" cy="1023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233E3577-A5ED-43CF-9324-6F1786C84ED1}"/>
              </a:ext>
            </a:extLst>
          </p:cNvPr>
          <p:cNvSpPr txBox="1"/>
          <p:nvPr/>
        </p:nvSpPr>
        <p:spPr>
          <a:xfrm>
            <a:off x="7469371" y="3663584"/>
            <a:ext cx="437515" cy="435609"/>
          </a:xfrm>
          <a:prstGeom prst="rect">
            <a:avLst/>
          </a:prstGeom>
          <a:solidFill>
            <a:srgbClr val="FCE5CD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250" spc="40" dirty="0">
                <a:latin typeface="Calibri"/>
                <a:cs typeface="Calibri"/>
              </a:rPr>
              <a:t>1</a:t>
            </a:r>
            <a:r>
              <a:rPr sz="1250" spc="20" dirty="0">
                <a:latin typeface="Calibri"/>
                <a:cs typeface="Calibri"/>
              </a:rPr>
              <a:t>.</a:t>
            </a:r>
            <a:r>
              <a:rPr sz="1250" spc="10" dirty="0">
                <a:latin typeface="Calibri"/>
                <a:cs typeface="Calibri"/>
              </a:rPr>
              <a:t>1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950C2E7E-64FC-41BF-AA08-4D186B0C1723}"/>
              </a:ext>
            </a:extLst>
          </p:cNvPr>
          <p:cNvSpPr txBox="1"/>
          <p:nvPr/>
        </p:nvSpPr>
        <p:spPr>
          <a:xfrm>
            <a:off x="9043564" y="3663584"/>
            <a:ext cx="437515" cy="435609"/>
          </a:xfrm>
          <a:prstGeom prst="rect">
            <a:avLst/>
          </a:prstGeom>
          <a:solidFill>
            <a:srgbClr val="D9D2E9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1250" spc="40" dirty="0">
                <a:latin typeface="Calibri"/>
                <a:cs typeface="Calibri"/>
              </a:rPr>
              <a:t>3</a:t>
            </a:r>
            <a:r>
              <a:rPr sz="1250" spc="20" dirty="0">
                <a:latin typeface="Calibri"/>
                <a:cs typeface="Calibri"/>
              </a:rPr>
              <a:t>.</a:t>
            </a:r>
            <a:r>
              <a:rPr sz="1250" spc="10" dirty="0">
                <a:latin typeface="Calibri"/>
                <a:cs typeface="Calibri"/>
              </a:rPr>
              <a:t>2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DB1C52B-E88A-42A2-8018-CB363EFAA1F9}"/>
              </a:ext>
            </a:extLst>
          </p:cNvPr>
          <p:cNvSpPr txBox="1"/>
          <p:nvPr/>
        </p:nvSpPr>
        <p:spPr>
          <a:xfrm>
            <a:off x="10630613" y="3663584"/>
            <a:ext cx="437515" cy="435609"/>
          </a:xfrm>
          <a:prstGeom prst="rect">
            <a:avLst/>
          </a:prstGeom>
          <a:solidFill>
            <a:srgbClr val="D9EAD3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1000" spc="3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1.</a:t>
            </a:r>
            <a:r>
              <a:rPr sz="1000" spc="10" dirty="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6050A4E6-D46E-4826-9DEE-9D0A86D68DE0}"/>
              </a:ext>
            </a:extLst>
          </p:cNvPr>
          <p:cNvSpPr txBox="1"/>
          <p:nvPr/>
        </p:nvSpPr>
        <p:spPr>
          <a:xfrm>
            <a:off x="6652655" y="2737291"/>
            <a:ext cx="26225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dirty="0">
                <a:latin typeface="Calibri"/>
                <a:cs typeface="Calibri"/>
              </a:rPr>
              <a:t>W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7D0684DB-4C34-4B47-97CA-858C9D3C3FA7}"/>
              </a:ext>
            </a:extLst>
          </p:cNvPr>
          <p:cNvSpPr txBox="1"/>
          <p:nvPr/>
        </p:nvSpPr>
        <p:spPr>
          <a:xfrm>
            <a:off x="6652655" y="3754889"/>
            <a:ext cx="16573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dirty="0">
                <a:latin typeface="Calibri"/>
                <a:cs typeface="Calibri"/>
              </a:rPr>
              <a:t>b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E4FF6B4-DE58-4EFF-8BF8-8217DAC7876B}"/>
              </a:ext>
            </a:extLst>
          </p:cNvPr>
          <p:cNvSpPr/>
          <p:nvPr/>
        </p:nvSpPr>
        <p:spPr>
          <a:xfrm>
            <a:off x="7634404" y="1530977"/>
            <a:ext cx="1105535" cy="825500"/>
          </a:xfrm>
          <a:custGeom>
            <a:avLst/>
            <a:gdLst/>
            <a:ahLst/>
            <a:cxnLst/>
            <a:rect l="l" t="t" r="r" b="b"/>
            <a:pathLst>
              <a:path w="1105534" h="825500">
                <a:moveTo>
                  <a:pt x="1105427" y="0"/>
                </a:moveTo>
                <a:lnTo>
                  <a:pt x="29559" y="0"/>
                </a:lnTo>
                <a:lnTo>
                  <a:pt x="26786" y="1149"/>
                </a:lnTo>
                <a:lnTo>
                  <a:pt x="22702" y="5241"/>
                </a:lnTo>
                <a:lnTo>
                  <a:pt x="21556" y="8013"/>
                </a:lnTo>
                <a:lnTo>
                  <a:pt x="22790" y="761318"/>
                </a:lnTo>
                <a:lnTo>
                  <a:pt x="0" y="763940"/>
                </a:lnTo>
                <a:lnTo>
                  <a:pt x="39918" y="825103"/>
                </a:lnTo>
                <a:lnTo>
                  <a:pt x="64045" y="758812"/>
                </a:lnTo>
                <a:lnTo>
                  <a:pt x="44563" y="758812"/>
                </a:lnTo>
                <a:lnTo>
                  <a:pt x="43355" y="21775"/>
                </a:lnTo>
                <a:lnTo>
                  <a:pt x="1105427" y="21775"/>
                </a:lnTo>
                <a:lnTo>
                  <a:pt x="1105427" y="0"/>
                </a:lnTo>
                <a:close/>
              </a:path>
              <a:path w="1105534" h="825500">
                <a:moveTo>
                  <a:pt x="64898" y="756470"/>
                </a:moveTo>
                <a:lnTo>
                  <a:pt x="44563" y="758812"/>
                </a:lnTo>
                <a:lnTo>
                  <a:pt x="64045" y="758812"/>
                </a:lnTo>
                <a:lnTo>
                  <a:pt x="64898" y="75647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F87F4C1D-F9A7-4A21-9298-6005784EDFFD}"/>
              </a:ext>
            </a:extLst>
          </p:cNvPr>
          <p:cNvSpPr/>
          <p:nvPr/>
        </p:nvSpPr>
        <p:spPr>
          <a:xfrm>
            <a:off x="9775631" y="1530977"/>
            <a:ext cx="1075055" cy="810260"/>
          </a:xfrm>
          <a:custGeom>
            <a:avLst/>
            <a:gdLst/>
            <a:ahLst/>
            <a:cxnLst/>
            <a:rect l="l" t="t" r="r" b="b"/>
            <a:pathLst>
              <a:path w="1075054" h="810260">
                <a:moveTo>
                  <a:pt x="1048133" y="0"/>
                </a:moveTo>
                <a:lnTo>
                  <a:pt x="0" y="0"/>
                </a:lnTo>
                <a:lnTo>
                  <a:pt x="0" y="21775"/>
                </a:lnTo>
                <a:lnTo>
                  <a:pt x="1031259" y="21775"/>
                </a:lnTo>
                <a:lnTo>
                  <a:pt x="1032492" y="746268"/>
                </a:lnTo>
                <a:lnTo>
                  <a:pt x="1009688" y="748941"/>
                </a:lnTo>
                <a:lnTo>
                  <a:pt x="1049737" y="810018"/>
                </a:lnTo>
                <a:lnTo>
                  <a:pt x="1073707" y="743714"/>
                </a:lnTo>
                <a:lnTo>
                  <a:pt x="1054262" y="743714"/>
                </a:lnTo>
                <a:lnTo>
                  <a:pt x="1053005" y="4862"/>
                </a:lnTo>
                <a:lnTo>
                  <a:pt x="1048133" y="0"/>
                </a:lnTo>
                <a:close/>
              </a:path>
              <a:path w="1075054" h="810260">
                <a:moveTo>
                  <a:pt x="1074568" y="741333"/>
                </a:moveTo>
                <a:lnTo>
                  <a:pt x="1054262" y="743714"/>
                </a:lnTo>
                <a:lnTo>
                  <a:pt x="1073707" y="743714"/>
                </a:lnTo>
                <a:lnTo>
                  <a:pt x="1074568" y="74133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FE4D94EC-74A7-4E9A-8756-1FEBB9653FA2}"/>
              </a:ext>
            </a:extLst>
          </p:cNvPr>
          <p:cNvSpPr/>
          <p:nvPr/>
        </p:nvSpPr>
        <p:spPr>
          <a:xfrm>
            <a:off x="9234680" y="2053582"/>
            <a:ext cx="65405" cy="304165"/>
          </a:xfrm>
          <a:custGeom>
            <a:avLst/>
            <a:gdLst/>
            <a:ahLst/>
            <a:cxnLst/>
            <a:rect l="l" t="t" r="r" b="b"/>
            <a:pathLst>
              <a:path w="65404" h="304164">
                <a:moveTo>
                  <a:pt x="65324" y="238419"/>
                </a:moveTo>
                <a:lnTo>
                  <a:pt x="0" y="238419"/>
                </a:lnTo>
                <a:lnTo>
                  <a:pt x="32661" y="303744"/>
                </a:lnTo>
                <a:lnTo>
                  <a:pt x="65324" y="238419"/>
                </a:lnTo>
                <a:close/>
              </a:path>
              <a:path w="65404" h="304164">
                <a:moveTo>
                  <a:pt x="40121" y="0"/>
                </a:moveTo>
                <a:lnTo>
                  <a:pt x="18346" y="0"/>
                </a:lnTo>
                <a:lnTo>
                  <a:pt x="18346" y="154879"/>
                </a:lnTo>
                <a:lnTo>
                  <a:pt x="19565" y="157600"/>
                </a:lnTo>
                <a:lnTo>
                  <a:pt x="21535" y="159571"/>
                </a:lnTo>
                <a:lnTo>
                  <a:pt x="21774" y="159670"/>
                </a:lnTo>
                <a:lnTo>
                  <a:pt x="21774" y="238419"/>
                </a:lnTo>
                <a:lnTo>
                  <a:pt x="43549" y="238419"/>
                </a:lnTo>
                <a:lnTo>
                  <a:pt x="43549" y="148866"/>
                </a:lnTo>
                <a:lnTo>
                  <a:pt x="42331" y="146143"/>
                </a:lnTo>
                <a:lnTo>
                  <a:pt x="40360" y="144174"/>
                </a:lnTo>
                <a:lnTo>
                  <a:pt x="40121" y="144075"/>
                </a:lnTo>
                <a:lnTo>
                  <a:pt x="40121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01AA3722-13AE-42EB-8A9D-6D3032B980E6}"/>
              </a:ext>
            </a:extLst>
          </p:cNvPr>
          <p:cNvSpPr/>
          <p:nvPr/>
        </p:nvSpPr>
        <p:spPr>
          <a:xfrm>
            <a:off x="7652549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6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7AC66EF2-3612-4515-AE5E-408160506388}"/>
              </a:ext>
            </a:extLst>
          </p:cNvPr>
          <p:cNvSpPr/>
          <p:nvPr/>
        </p:nvSpPr>
        <p:spPr>
          <a:xfrm>
            <a:off x="9220365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4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4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CABF9323-59B4-433F-B574-B30AB7F35774}"/>
              </a:ext>
            </a:extLst>
          </p:cNvPr>
          <p:cNvSpPr/>
          <p:nvPr/>
        </p:nvSpPr>
        <p:spPr>
          <a:xfrm>
            <a:off x="10809955" y="3403645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3"/>
                </a:moveTo>
                <a:lnTo>
                  <a:pt x="0" y="161283"/>
                </a:lnTo>
                <a:lnTo>
                  <a:pt x="32663" y="226609"/>
                </a:lnTo>
                <a:lnTo>
                  <a:pt x="65326" y="161283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3"/>
                </a:lnTo>
                <a:lnTo>
                  <a:pt x="43550" y="161283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AC9E0D22-7555-4C29-9B58-4786B5BB2E6A}"/>
              </a:ext>
            </a:extLst>
          </p:cNvPr>
          <p:cNvSpPr txBox="1"/>
          <p:nvPr/>
        </p:nvSpPr>
        <p:spPr>
          <a:xfrm>
            <a:off x="7373149" y="4335068"/>
            <a:ext cx="627380" cy="435609"/>
          </a:xfrm>
          <a:prstGeom prst="rect">
            <a:avLst/>
          </a:prstGeom>
          <a:solidFill>
            <a:srgbClr val="FCE5CD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920">
              <a:lnSpc>
                <a:spcPct val="100000"/>
              </a:lnSpc>
            </a:pPr>
            <a:r>
              <a:rPr sz="1350" spc="5" dirty="0">
                <a:latin typeface="Calibri"/>
                <a:cs typeface="Calibri"/>
              </a:rPr>
              <a:t>-</a:t>
            </a:r>
            <a:r>
              <a:rPr sz="1350" spc="-5" dirty="0">
                <a:latin typeface="Calibri"/>
                <a:cs typeface="Calibri"/>
              </a:rPr>
              <a:t>96.</a:t>
            </a:r>
            <a:r>
              <a:rPr sz="1350" spc="5" dirty="0">
                <a:latin typeface="Calibri"/>
                <a:cs typeface="Calibri"/>
              </a:rPr>
              <a:t>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90C4D3A0-0608-4F53-8627-ACFF0971FBAE}"/>
              </a:ext>
            </a:extLst>
          </p:cNvPr>
          <p:cNvSpPr/>
          <p:nvPr/>
        </p:nvSpPr>
        <p:spPr>
          <a:xfrm>
            <a:off x="7652549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6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0A973741-458A-472A-9381-9B6DE6461656}"/>
              </a:ext>
            </a:extLst>
          </p:cNvPr>
          <p:cNvSpPr/>
          <p:nvPr/>
        </p:nvSpPr>
        <p:spPr>
          <a:xfrm>
            <a:off x="9220365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4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4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29FF01A8-ED5F-4E53-A8F1-28B9164980E9}"/>
              </a:ext>
            </a:extLst>
          </p:cNvPr>
          <p:cNvSpPr/>
          <p:nvPr/>
        </p:nvSpPr>
        <p:spPr>
          <a:xfrm>
            <a:off x="10809955" y="4100453"/>
            <a:ext cx="65405" cy="226695"/>
          </a:xfrm>
          <a:custGeom>
            <a:avLst/>
            <a:gdLst/>
            <a:ahLst/>
            <a:cxnLst/>
            <a:rect l="l" t="t" r="r" b="b"/>
            <a:pathLst>
              <a:path w="65404" h="226695">
                <a:moveTo>
                  <a:pt x="65326" y="161282"/>
                </a:moveTo>
                <a:lnTo>
                  <a:pt x="0" y="161282"/>
                </a:lnTo>
                <a:lnTo>
                  <a:pt x="32663" y="226608"/>
                </a:lnTo>
                <a:lnTo>
                  <a:pt x="65326" y="161282"/>
                </a:lnTo>
                <a:close/>
              </a:path>
              <a:path w="65404" h="226695">
                <a:moveTo>
                  <a:pt x="43549" y="0"/>
                </a:moveTo>
                <a:lnTo>
                  <a:pt x="21774" y="0"/>
                </a:lnTo>
                <a:lnTo>
                  <a:pt x="21775" y="161282"/>
                </a:lnTo>
                <a:lnTo>
                  <a:pt x="43550" y="161282"/>
                </a:lnTo>
                <a:lnTo>
                  <a:pt x="4354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543A09C-77B0-4491-B89D-86351AA85BF1}"/>
              </a:ext>
            </a:extLst>
          </p:cNvPr>
          <p:cNvSpPr txBox="1"/>
          <p:nvPr/>
        </p:nvSpPr>
        <p:spPr>
          <a:xfrm>
            <a:off x="8893047" y="4335068"/>
            <a:ext cx="722630" cy="435609"/>
          </a:xfrm>
          <a:prstGeom prst="rect">
            <a:avLst/>
          </a:prstGeom>
          <a:solidFill>
            <a:srgbClr val="D9D2E9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437.</a:t>
            </a:r>
            <a:r>
              <a:rPr sz="1350" spc="5" dirty="0">
                <a:latin typeface="Calibri"/>
                <a:cs typeface="Calibri"/>
              </a:rPr>
              <a:t>9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155F82D7-6DF7-44EE-9233-6CC01F55E01A}"/>
              </a:ext>
            </a:extLst>
          </p:cNvPr>
          <p:cNvSpPr txBox="1"/>
          <p:nvPr/>
        </p:nvSpPr>
        <p:spPr>
          <a:xfrm>
            <a:off x="10475510" y="4335068"/>
            <a:ext cx="722630" cy="435609"/>
          </a:xfrm>
          <a:prstGeom prst="rect">
            <a:avLst/>
          </a:prstGeom>
          <a:solidFill>
            <a:srgbClr val="D9EAD3"/>
          </a:solidFill>
          <a:ln w="81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61.95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C8EA26C4-76E1-4B4B-AFD7-F0AC151260F0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erp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et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an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lassifi</a:t>
            </a:r>
            <a:r>
              <a:rPr lang="en-US" sz="4000" spc="-25" dirty="0">
                <a:solidFill>
                  <a:schemeClr val="tx1"/>
                </a:solidFill>
              </a:rPr>
              <a:t>er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5" dirty="0">
                <a:solidFill>
                  <a:schemeClr val="tx1"/>
                </a:solidFill>
              </a:rPr>
              <a:t> </a:t>
            </a:r>
            <a:r>
              <a:rPr lang="en-US" sz="4000" u="heavy" spc="-30" dirty="0">
                <a:solidFill>
                  <a:schemeClr val="tx1"/>
                </a:solidFill>
              </a:rPr>
              <a:t>V</a:t>
            </a:r>
            <a:r>
              <a:rPr lang="en-US" sz="4000" u="heavy" spc="-5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s</a:t>
            </a:r>
            <a:r>
              <a:rPr lang="en-US" sz="4000" u="heavy" spc="-30" dirty="0">
                <a:solidFill>
                  <a:schemeClr val="tx1"/>
                </a:solidFill>
              </a:rPr>
              <a:t>u</a:t>
            </a:r>
            <a:r>
              <a:rPr lang="en-US" sz="4000" u="heavy" spc="-15" dirty="0">
                <a:solidFill>
                  <a:schemeClr val="tx1"/>
                </a:solidFill>
              </a:rPr>
              <a:t>a</a:t>
            </a:r>
            <a:r>
              <a:rPr lang="en-US" sz="4000" u="heavy" spc="-10" dirty="0">
                <a:solidFill>
                  <a:schemeClr val="tx1"/>
                </a:solidFill>
              </a:rPr>
              <a:t>l</a:t>
            </a:r>
            <a:r>
              <a:rPr lang="en-US" sz="4000" u="heavy" spc="-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u="heavy" spc="-30" dirty="0">
                <a:solidFill>
                  <a:schemeClr val="tx1"/>
                </a:solidFill>
              </a:rPr>
              <a:t>V</a:t>
            </a:r>
            <a:r>
              <a:rPr lang="en-US" sz="4000" u="heavy" spc="-5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e</a:t>
            </a:r>
            <a:r>
              <a:rPr lang="en-US" sz="4000" u="heavy" spc="-25" dirty="0">
                <a:solidFill>
                  <a:schemeClr val="tx1"/>
                </a:solidFill>
              </a:rPr>
              <a:t>w</a:t>
            </a:r>
            <a:r>
              <a:rPr lang="en-US" sz="4000" u="heavy" spc="-5" dirty="0">
                <a:solidFill>
                  <a:schemeClr val="tx1"/>
                </a:solidFill>
              </a:rPr>
              <a:t>p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5" dirty="0">
                <a:solidFill>
                  <a:schemeClr val="tx1"/>
                </a:solidFill>
              </a:rPr>
              <a:t>i</a:t>
            </a:r>
            <a:r>
              <a:rPr lang="en-US" sz="4000" u="heavy" spc="-65" dirty="0">
                <a:solidFill>
                  <a:schemeClr val="tx1"/>
                </a:solidFill>
              </a:rPr>
              <a:t>n</a:t>
            </a:r>
            <a:r>
              <a:rPr lang="en-US" sz="4000" u="heavy" spc="-15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43988B1D-BA4B-434F-B973-8246DAF78334}"/>
              </a:ext>
            </a:extLst>
          </p:cNvPr>
          <p:cNvSpPr/>
          <p:nvPr/>
        </p:nvSpPr>
        <p:spPr>
          <a:xfrm>
            <a:off x="274565" y="5002334"/>
            <a:ext cx="11642867" cy="1231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D7DFE433-1664-45C0-BD00-D5A6E35AE926}"/>
              </a:ext>
            </a:extLst>
          </p:cNvPr>
          <p:cNvSpPr txBox="1"/>
          <p:nvPr/>
        </p:nvSpPr>
        <p:spPr>
          <a:xfrm>
            <a:off x="1617584" y="1620262"/>
            <a:ext cx="352044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”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-15" dirty="0">
                <a:latin typeface="Calibri"/>
                <a:cs typeface="Calibri"/>
              </a:rPr>
              <a:t>y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B01B4BAC-478C-46D6-8D44-6581F5AD1092}"/>
              </a:ext>
            </a:extLst>
          </p:cNvPr>
          <p:cNvGraphicFramePr>
            <a:graphicFrameLocks noGrp="1"/>
          </p:cNvGraphicFramePr>
          <p:nvPr/>
        </p:nvGraphicFramePr>
        <p:xfrm>
          <a:off x="7166227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250" b="1" spc="3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object 4">
            <a:extLst>
              <a:ext uri="{FF2B5EF4-FFF2-40B4-BE49-F238E27FC236}">
                <a16:creationId xmlns:a16="http://schemas.microsoft.com/office/drawing/2014/main" id="{A74B47BA-3A97-49E7-8873-BF390EC89FD8}"/>
              </a:ext>
            </a:extLst>
          </p:cNvPr>
          <p:cNvGraphicFramePr>
            <a:graphicFrameLocks noGrp="1"/>
          </p:cNvGraphicFramePr>
          <p:nvPr/>
        </p:nvGraphicFramePr>
        <p:xfrm>
          <a:off x="8740422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object 5">
            <a:extLst>
              <a:ext uri="{FF2B5EF4-FFF2-40B4-BE49-F238E27FC236}">
                <a16:creationId xmlns:a16="http://schemas.microsoft.com/office/drawing/2014/main" id="{941C44A0-9A67-476F-B12F-DE46EA3BB283}"/>
              </a:ext>
            </a:extLst>
          </p:cNvPr>
          <p:cNvGraphicFramePr>
            <a:graphicFrameLocks noGrp="1"/>
          </p:cNvGraphicFramePr>
          <p:nvPr/>
        </p:nvGraphicFramePr>
        <p:xfrm>
          <a:off x="10314629" y="2349100"/>
          <a:ext cx="1035624" cy="102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50" b="1" dirty="0"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6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250" b="1" spc="3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250" b="1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165">
                      <a:solidFill>
                        <a:srgbClr val="000000"/>
                      </a:solidFill>
                      <a:prstDash val="solid"/>
                    </a:lnL>
                    <a:lnR w="8165">
                      <a:solidFill>
                        <a:srgbClr val="000000"/>
                      </a:solidFill>
                      <a:prstDash val="solid"/>
                    </a:lnR>
                    <a:lnT w="8165">
                      <a:solidFill>
                        <a:srgbClr val="000000"/>
                      </a:solidFill>
                      <a:prstDash val="solid"/>
                    </a:lnT>
                    <a:lnB w="816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object 26">
            <a:extLst>
              <a:ext uri="{FF2B5EF4-FFF2-40B4-BE49-F238E27FC236}">
                <a16:creationId xmlns:a16="http://schemas.microsoft.com/office/drawing/2014/main" id="{60489C5D-BED5-4D80-A6B1-E99A241F6315}"/>
              </a:ext>
            </a:extLst>
          </p:cNvPr>
          <p:cNvSpPr txBox="1"/>
          <p:nvPr/>
        </p:nvSpPr>
        <p:spPr>
          <a:xfrm>
            <a:off x="940691" y="2925464"/>
            <a:ext cx="479298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gl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th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5714F71-917D-4022-B97F-0B7E9E422A2D}"/>
              </a:ext>
            </a:extLst>
          </p:cNvPr>
          <p:cNvSpPr txBox="1"/>
          <p:nvPr/>
        </p:nvSpPr>
        <p:spPr>
          <a:xfrm>
            <a:off x="940691" y="4203930"/>
            <a:ext cx="47212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30" dirty="0">
                <a:latin typeface="Calibri"/>
                <a:cs typeface="Calibri"/>
              </a:rPr>
              <a:t>.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ds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06F480D9-E1BE-4F0E-8281-5BDA00B5E881}"/>
              </a:ext>
            </a:extLst>
          </p:cNvPr>
          <p:cNvSpPr/>
          <p:nvPr/>
        </p:nvSpPr>
        <p:spPr>
          <a:xfrm>
            <a:off x="8455230" y="4963886"/>
            <a:ext cx="1140460" cy="1270635"/>
          </a:xfrm>
          <a:custGeom>
            <a:avLst/>
            <a:gdLst/>
            <a:ahLst/>
            <a:cxnLst/>
            <a:rect l="l" t="t" r="r" b="b"/>
            <a:pathLst>
              <a:path w="1140459" h="1270635">
                <a:moveTo>
                  <a:pt x="0" y="0"/>
                </a:moveTo>
                <a:lnTo>
                  <a:pt x="1140031" y="0"/>
                </a:lnTo>
                <a:lnTo>
                  <a:pt x="1140031" y="1270028"/>
                </a:lnTo>
                <a:lnTo>
                  <a:pt x="0" y="1270028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844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C128C7-D60F-4F15-9F04-46616177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456F48D-F93E-41D9-B3AF-2FA73E7428A4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erp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et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lassifi</a:t>
            </a:r>
            <a:r>
              <a:rPr lang="en-US" sz="4000" spc="-25" dirty="0">
                <a:solidFill>
                  <a:schemeClr val="tx1"/>
                </a:solidFill>
              </a:rPr>
              <a:t>er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5" dirty="0">
                <a:solidFill>
                  <a:schemeClr val="tx1"/>
                </a:solidFill>
              </a:rPr>
              <a:t> </a:t>
            </a:r>
            <a:r>
              <a:rPr lang="en-US" sz="4000" u="heavy" dirty="0">
                <a:solidFill>
                  <a:schemeClr val="tx1"/>
                </a:solidFill>
              </a:rPr>
              <a:t>G</a:t>
            </a:r>
            <a:r>
              <a:rPr lang="en-US" sz="4000" u="heavy" spc="-5" dirty="0">
                <a:solidFill>
                  <a:schemeClr val="tx1"/>
                </a:solidFill>
              </a:rPr>
              <a:t>e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5" dirty="0">
                <a:solidFill>
                  <a:schemeClr val="tx1"/>
                </a:solidFill>
              </a:rPr>
              <a:t>m</a:t>
            </a:r>
            <a:r>
              <a:rPr lang="en-US" sz="4000" u="heavy" spc="-20" dirty="0">
                <a:solidFill>
                  <a:schemeClr val="tx1"/>
                </a:solidFill>
              </a:rPr>
              <a:t>etr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dirty="0">
                <a:solidFill>
                  <a:schemeClr val="tx1"/>
                </a:solidFill>
              </a:rPr>
              <a:t>c</a:t>
            </a:r>
            <a:r>
              <a:rPr lang="en-US" sz="4000" u="heavy" spc="-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u="heavy" spc="-5" dirty="0">
                <a:solidFill>
                  <a:schemeClr val="tx1"/>
                </a:solidFill>
              </a:rPr>
              <a:t>V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e</a:t>
            </a:r>
            <a:r>
              <a:rPr lang="en-US" sz="4000" u="heavy" spc="-25" dirty="0">
                <a:solidFill>
                  <a:schemeClr val="tx1"/>
                </a:solidFill>
              </a:rPr>
              <a:t>w</a:t>
            </a:r>
            <a:r>
              <a:rPr lang="en-US" sz="4000" u="heavy" spc="-30" dirty="0">
                <a:solidFill>
                  <a:schemeClr val="tx1"/>
                </a:solidFill>
              </a:rPr>
              <a:t>p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65" dirty="0">
                <a:solidFill>
                  <a:schemeClr val="tx1"/>
                </a:solidFill>
              </a:rPr>
              <a:t>n</a:t>
            </a:r>
            <a:r>
              <a:rPr lang="en-US" sz="4000" u="heavy" spc="-15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070DA75-B50A-4EAC-B43A-64F57E1F29F5}"/>
              </a:ext>
            </a:extLst>
          </p:cNvPr>
          <p:cNvSpPr txBox="1"/>
          <p:nvPr/>
        </p:nvSpPr>
        <p:spPr>
          <a:xfrm>
            <a:off x="7187158" y="1731704"/>
            <a:ext cx="377952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f</a:t>
            </a:r>
            <a:r>
              <a:rPr sz="4800" spc="-10" dirty="0">
                <a:latin typeface="Calibri"/>
                <a:cs typeface="Calibri"/>
              </a:rPr>
              <a:t>(</a:t>
            </a: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65" dirty="0">
                <a:latin typeface="Calibri"/>
                <a:cs typeface="Calibri"/>
              </a:rPr>
              <a:t>,</a:t>
            </a:r>
            <a:r>
              <a:rPr sz="4800" spc="-45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)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=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35" dirty="0">
                <a:latin typeface="Calibri"/>
                <a:cs typeface="Calibri"/>
              </a:rPr>
              <a:t>Wx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+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b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C46A144-50A7-4DC4-95BA-081C4E41360D}"/>
              </a:ext>
            </a:extLst>
          </p:cNvPr>
          <p:cNvSpPr/>
          <p:nvPr/>
        </p:nvSpPr>
        <p:spPr>
          <a:xfrm>
            <a:off x="8498619" y="2463740"/>
            <a:ext cx="2013874" cy="1971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8B68C62-2326-4623-B7A2-6CB688877E66}"/>
              </a:ext>
            </a:extLst>
          </p:cNvPr>
          <p:cNvSpPr txBox="1"/>
          <p:nvPr/>
        </p:nvSpPr>
        <p:spPr>
          <a:xfrm>
            <a:off x="7603050" y="4760525"/>
            <a:ext cx="32905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b="1" spc="-5" dirty="0">
                <a:latin typeface="Calibri"/>
                <a:cs typeface="Calibri"/>
              </a:rPr>
              <a:t>32x32x</a:t>
            </a:r>
            <a:r>
              <a:rPr sz="2400" b="1" spc="-15" dirty="0">
                <a:latin typeface="Calibri"/>
                <a:cs typeface="Calibri"/>
              </a:rPr>
              <a:t>3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20" dirty="0">
                <a:latin typeface="Calibri"/>
                <a:cs typeface="Calibri"/>
              </a:rPr>
              <a:t>07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F7D6ECA-666B-463C-8641-DB9B3A73F065}"/>
              </a:ext>
            </a:extLst>
          </p:cNvPr>
          <p:cNvSpPr/>
          <p:nvPr/>
        </p:nvSpPr>
        <p:spPr>
          <a:xfrm>
            <a:off x="1721920" y="1757547"/>
            <a:ext cx="0" cy="3587750"/>
          </a:xfrm>
          <a:custGeom>
            <a:avLst/>
            <a:gdLst/>
            <a:ahLst/>
            <a:cxnLst/>
            <a:rect l="l" t="t" r="r" b="b"/>
            <a:pathLst>
              <a:path h="3587750">
                <a:moveTo>
                  <a:pt x="0" y="0"/>
                </a:moveTo>
                <a:lnTo>
                  <a:pt x="1" y="3587196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2511A88-0F7A-42F7-8B8D-F39DA4B3304A}"/>
              </a:ext>
            </a:extLst>
          </p:cNvPr>
          <p:cNvSpPr/>
          <p:nvPr/>
        </p:nvSpPr>
        <p:spPr>
          <a:xfrm>
            <a:off x="1325087" y="5120265"/>
            <a:ext cx="4624705" cy="0"/>
          </a:xfrm>
          <a:custGeom>
            <a:avLst/>
            <a:gdLst/>
            <a:ahLst/>
            <a:cxnLst/>
            <a:rect l="l" t="t" r="r" b="b"/>
            <a:pathLst>
              <a:path w="4624705">
                <a:moveTo>
                  <a:pt x="462445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DA47AD8-5173-49E9-9D6A-2F36D6D34620}"/>
              </a:ext>
            </a:extLst>
          </p:cNvPr>
          <p:cNvSpPr txBox="1"/>
          <p:nvPr/>
        </p:nvSpPr>
        <p:spPr>
          <a:xfrm>
            <a:off x="2382720" y="5244030"/>
            <a:ext cx="28352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8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49F136B-D649-4BB6-97D6-99E35E6C15AF}"/>
              </a:ext>
            </a:extLst>
          </p:cNvPr>
          <p:cNvSpPr/>
          <p:nvPr/>
        </p:nvSpPr>
        <p:spPr>
          <a:xfrm>
            <a:off x="9392740" y="2898832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0" y="112515"/>
                </a:moveTo>
                <a:lnTo>
                  <a:pt x="8113" y="70424"/>
                </a:lnTo>
                <a:lnTo>
                  <a:pt x="30347" y="35532"/>
                </a:lnTo>
                <a:lnTo>
                  <a:pt x="63536" y="11003"/>
                </a:lnTo>
                <a:lnTo>
                  <a:pt x="104518" y="0"/>
                </a:lnTo>
                <a:lnTo>
                  <a:pt x="120382" y="808"/>
                </a:lnTo>
                <a:lnTo>
                  <a:pt x="162906" y="12923"/>
                </a:lnTo>
                <a:lnTo>
                  <a:pt x="196100" y="37358"/>
                </a:lnTo>
                <a:lnTo>
                  <a:pt x="217747" y="71270"/>
                </a:lnTo>
                <a:lnTo>
                  <a:pt x="225629" y="111814"/>
                </a:lnTo>
                <a:lnTo>
                  <a:pt x="224695" y="126558"/>
                </a:lnTo>
                <a:lnTo>
                  <a:pt x="211602" y="166819"/>
                </a:lnTo>
                <a:lnTo>
                  <a:pt x="185512" y="198727"/>
                </a:lnTo>
                <a:lnTo>
                  <a:pt x="149559" y="219206"/>
                </a:lnTo>
                <a:lnTo>
                  <a:pt x="121658" y="224989"/>
                </a:lnTo>
                <a:lnTo>
                  <a:pt x="105718" y="224194"/>
                </a:lnTo>
                <a:lnTo>
                  <a:pt x="63039" y="212158"/>
                </a:lnTo>
                <a:lnTo>
                  <a:pt x="29753" y="187845"/>
                </a:lnTo>
                <a:lnTo>
                  <a:pt x="8022" y="154082"/>
                </a:lnTo>
                <a:lnTo>
                  <a:pt x="6" y="113694"/>
                </a:lnTo>
                <a:lnTo>
                  <a:pt x="0" y="11251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3CA870D-BA2C-48A7-91B5-FB1729141128}"/>
              </a:ext>
            </a:extLst>
          </p:cNvPr>
          <p:cNvSpPr/>
          <p:nvPr/>
        </p:nvSpPr>
        <p:spPr>
          <a:xfrm>
            <a:off x="2009904" y="2352268"/>
            <a:ext cx="3609340" cy="1988185"/>
          </a:xfrm>
          <a:custGeom>
            <a:avLst/>
            <a:gdLst/>
            <a:ahLst/>
            <a:cxnLst/>
            <a:rect l="l" t="t" r="r" b="b"/>
            <a:pathLst>
              <a:path w="3609340" h="1988185">
                <a:moveTo>
                  <a:pt x="3609237" y="1987606"/>
                </a:moveTo>
                <a:lnTo>
                  <a:pt x="0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C76C46B-738C-486A-BD46-FEDDE7530518}"/>
              </a:ext>
            </a:extLst>
          </p:cNvPr>
          <p:cNvSpPr txBox="1"/>
          <p:nvPr/>
        </p:nvSpPr>
        <p:spPr>
          <a:xfrm>
            <a:off x="2770751" y="2078136"/>
            <a:ext cx="123888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800" spc="-1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4472C4"/>
                </a:solidFill>
                <a:latin typeface="Calibri"/>
                <a:cs typeface="Calibri"/>
              </a:rPr>
              <a:t>ne</a:t>
            </a:r>
            <a:endParaRPr sz="2800">
              <a:latin typeface="Calibri"/>
              <a:cs typeface="Calibri"/>
            </a:endParaRPr>
          </a:p>
          <a:p>
            <a:pPr marL="431165">
              <a:lnSpc>
                <a:spcPts val="3345"/>
              </a:lnSpc>
            </a:pPr>
            <a:r>
              <a:rPr sz="2800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800" spc="-20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C53AEE3-EDF0-4A8D-87C0-C25B8D98700D}"/>
              </a:ext>
            </a:extLst>
          </p:cNvPr>
          <p:cNvSpPr/>
          <p:nvPr/>
        </p:nvSpPr>
        <p:spPr>
          <a:xfrm>
            <a:off x="1788953" y="4538300"/>
            <a:ext cx="4051300" cy="241300"/>
          </a:xfrm>
          <a:custGeom>
            <a:avLst/>
            <a:gdLst/>
            <a:ahLst/>
            <a:cxnLst/>
            <a:rect l="l" t="t" r="r" b="b"/>
            <a:pathLst>
              <a:path w="4051300" h="241300">
                <a:moveTo>
                  <a:pt x="4051140" y="0"/>
                </a:moveTo>
                <a:lnTo>
                  <a:pt x="0" y="24101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5F434D4-57D2-49FD-BB56-C432ED52C05C}"/>
              </a:ext>
            </a:extLst>
          </p:cNvPr>
          <p:cNvSpPr txBox="1"/>
          <p:nvPr/>
        </p:nvSpPr>
        <p:spPr>
          <a:xfrm>
            <a:off x="1863688" y="4208296"/>
            <a:ext cx="13849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4A963819-2AF2-4B14-8E4E-8352A8329804}"/>
              </a:ext>
            </a:extLst>
          </p:cNvPr>
          <p:cNvSpPr/>
          <p:nvPr/>
        </p:nvSpPr>
        <p:spPr>
          <a:xfrm>
            <a:off x="1823549" y="3108391"/>
            <a:ext cx="3796029" cy="641985"/>
          </a:xfrm>
          <a:custGeom>
            <a:avLst/>
            <a:gdLst/>
            <a:ahLst/>
            <a:cxnLst/>
            <a:rect l="l" t="t" r="r" b="b"/>
            <a:pathLst>
              <a:path w="3796029" h="641985">
                <a:moveTo>
                  <a:pt x="3795592" y="641665"/>
                </a:moveTo>
                <a:lnTo>
                  <a:pt x="0" y="0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32B43BA-41E2-4352-A24E-A07E958EC81B}"/>
              </a:ext>
            </a:extLst>
          </p:cNvPr>
          <p:cNvSpPr txBox="1"/>
          <p:nvPr/>
        </p:nvSpPr>
        <p:spPr>
          <a:xfrm>
            <a:off x="4114191" y="3074334"/>
            <a:ext cx="15970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800" spc="-25" dirty="0">
                <a:solidFill>
                  <a:srgbClr val="70AD47"/>
                </a:solidFill>
                <a:latin typeface="Calibri"/>
                <a:cs typeface="Calibri"/>
              </a:rPr>
              <a:t>ee</a:t>
            </a: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70AD47"/>
                </a:solidFill>
                <a:latin typeface="Calibri"/>
                <a:cs typeface="Calibri"/>
              </a:rPr>
              <a:t> S</a:t>
            </a:r>
            <a:r>
              <a:rPr sz="2800" spc="-20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4329A31-8E92-4688-8440-BE4EC4D65C17}"/>
              </a:ext>
            </a:extLst>
          </p:cNvPr>
          <p:cNvSpPr txBox="1"/>
          <p:nvPr/>
        </p:nvSpPr>
        <p:spPr>
          <a:xfrm>
            <a:off x="313680" y="3170880"/>
            <a:ext cx="11334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F6575D2-C660-4541-B65E-5F6C290E4FDB}"/>
              </a:ext>
            </a:extLst>
          </p:cNvPr>
          <p:cNvSpPr txBox="1"/>
          <p:nvPr/>
        </p:nvSpPr>
        <p:spPr>
          <a:xfrm>
            <a:off x="537517" y="3539200"/>
            <a:ext cx="6851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155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086DBC5-3003-4A31-B8FD-F75205C7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36A2E-6F69-483E-8251-4EED1E96A06B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erp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et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lassifi</a:t>
            </a:r>
            <a:r>
              <a:rPr lang="en-US" sz="4000" spc="-25" dirty="0">
                <a:solidFill>
                  <a:schemeClr val="tx1"/>
                </a:solidFill>
              </a:rPr>
              <a:t>er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5" dirty="0">
                <a:solidFill>
                  <a:schemeClr val="tx1"/>
                </a:solidFill>
              </a:rPr>
              <a:t> </a:t>
            </a:r>
            <a:r>
              <a:rPr lang="en-US" sz="4000" u="heavy" dirty="0">
                <a:solidFill>
                  <a:schemeClr val="tx1"/>
                </a:solidFill>
              </a:rPr>
              <a:t>G</a:t>
            </a:r>
            <a:r>
              <a:rPr lang="en-US" sz="4000" u="heavy" spc="-5" dirty="0">
                <a:solidFill>
                  <a:schemeClr val="tx1"/>
                </a:solidFill>
              </a:rPr>
              <a:t>e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5" dirty="0">
                <a:solidFill>
                  <a:schemeClr val="tx1"/>
                </a:solidFill>
              </a:rPr>
              <a:t>m</a:t>
            </a:r>
            <a:r>
              <a:rPr lang="en-US" sz="4000" u="heavy" spc="-20" dirty="0">
                <a:solidFill>
                  <a:schemeClr val="tx1"/>
                </a:solidFill>
              </a:rPr>
              <a:t>etr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dirty="0">
                <a:solidFill>
                  <a:schemeClr val="tx1"/>
                </a:solidFill>
              </a:rPr>
              <a:t>c</a:t>
            </a:r>
            <a:r>
              <a:rPr lang="en-US" sz="4000" u="heavy" spc="-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u="heavy" spc="-5" dirty="0">
                <a:solidFill>
                  <a:schemeClr val="tx1"/>
                </a:solidFill>
              </a:rPr>
              <a:t>V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e</a:t>
            </a:r>
            <a:r>
              <a:rPr lang="en-US" sz="4000" u="heavy" spc="-25" dirty="0">
                <a:solidFill>
                  <a:schemeClr val="tx1"/>
                </a:solidFill>
              </a:rPr>
              <a:t>w</a:t>
            </a:r>
            <a:r>
              <a:rPr lang="en-US" sz="4000" u="heavy" spc="-30" dirty="0">
                <a:solidFill>
                  <a:schemeClr val="tx1"/>
                </a:solidFill>
              </a:rPr>
              <a:t>p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65" dirty="0">
                <a:solidFill>
                  <a:schemeClr val="tx1"/>
                </a:solidFill>
              </a:rPr>
              <a:t>n</a:t>
            </a:r>
            <a:r>
              <a:rPr lang="en-US" sz="4000" u="heavy" spc="-15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EC101-5A92-4274-8046-4F2E24895BB6}"/>
              </a:ext>
            </a:extLst>
          </p:cNvPr>
          <p:cNvSpPr txBox="1"/>
          <p:nvPr/>
        </p:nvSpPr>
        <p:spPr>
          <a:xfrm>
            <a:off x="7187158" y="1731704"/>
            <a:ext cx="377952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f</a:t>
            </a:r>
            <a:r>
              <a:rPr sz="4800" spc="-10" dirty="0">
                <a:latin typeface="Calibri"/>
                <a:cs typeface="Calibri"/>
              </a:rPr>
              <a:t>(</a:t>
            </a: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65" dirty="0">
                <a:latin typeface="Calibri"/>
                <a:cs typeface="Calibri"/>
              </a:rPr>
              <a:t>,</a:t>
            </a:r>
            <a:r>
              <a:rPr sz="4800" spc="-45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)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=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35" dirty="0">
                <a:latin typeface="Calibri"/>
                <a:cs typeface="Calibri"/>
              </a:rPr>
              <a:t>Wx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+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b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4791168-2293-4393-B6A2-B6275564BB39}"/>
              </a:ext>
            </a:extLst>
          </p:cNvPr>
          <p:cNvSpPr/>
          <p:nvPr/>
        </p:nvSpPr>
        <p:spPr>
          <a:xfrm>
            <a:off x="8498619" y="2463740"/>
            <a:ext cx="2013874" cy="1971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DB82923-A503-473D-9F28-17DF80B1D761}"/>
              </a:ext>
            </a:extLst>
          </p:cNvPr>
          <p:cNvSpPr txBox="1"/>
          <p:nvPr/>
        </p:nvSpPr>
        <p:spPr>
          <a:xfrm>
            <a:off x="7603050" y="4760525"/>
            <a:ext cx="32905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b="1" spc="-5" dirty="0">
                <a:latin typeface="Calibri"/>
                <a:cs typeface="Calibri"/>
              </a:rPr>
              <a:t>32x32x</a:t>
            </a:r>
            <a:r>
              <a:rPr sz="2400" b="1" spc="-15" dirty="0">
                <a:latin typeface="Calibri"/>
                <a:cs typeface="Calibri"/>
              </a:rPr>
              <a:t>3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20" dirty="0">
                <a:latin typeface="Calibri"/>
                <a:cs typeface="Calibri"/>
              </a:rPr>
              <a:t>07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D955FE0-F525-43E1-910C-B1EF4985C161}"/>
              </a:ext>
            </a:extLst>
          </p:cNvPr>
          <p:cNvSpPr/>
          <p:nvPr/>
        </p:nvSpPr>
        <p:spPr>
          <a:xfrm>
            <a:off x="3610099" y="1846861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FBB010E-3BA6-4F60-B732-13DE8C59E9C5}"/>
              </a:ext>
            </a:extLst>
          </p:cNvPr>
          <p:cNvSpPr/>
          <p:nvPr/>
        </p:nvSpPr>
        <p:spPr>
          <a:xfrm>
            <a:off x="1622029" y="3750056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5F79E6E-BB1F-4D36-807A-1582656E2B90}"/>
              </a:ext>
            </a:extLst>
          </p:cNvPr>
          <p:cNvSpPr txBox="1"/>
          <p:nvPr/>
        </p:nvSpPr>
        <p:spPr>
          <a:xfrm>
            <a:off x="562057" y="3567658"/>
            <a:ext cx="11150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8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A5C8996-CB7C-412E-BB4C-69F40E9E4B7E}"/>
              </a:ext>
            </a:extLst>
          </p:cNvPr>
          <p:cNvSpPr/>
          <p:nvPr/>
        </p:nvSpPr>
        <p:spPr>
          <a:xfrm>
            <a:off x="9392740" y="2898832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0" y="112515"/>
                </a:moveTo>
                <a:lnTo>
                  <a:pt x="8113" y="70424"/>
                </a:lnTo>
                <a:lnTo>
                  <a:pt x="30347" y="35532"/>
                </a:lnTo>
                <a:lnTo>
                  <a:pt x="63536" y="11003"/>
                </a:lnTo>
                <a:lnTo>
                  <a:pt x="104518" y="0"/>
                </a:lnTo>
                <a:lnTo>
                  <a:pt x="120382" y="808"/>
                </a:lnTo>
                <a:lnTo>
                  <a:pt x="162906" y="12923"/>
                </a:lnTo>
                <a:lnTo>
                  <a:pt x="196100" y="37358"/>
                </a:lnTo>
                <a:lnTo>
                  <a:pt x="217747" y="71270"/>
                </a:lnTo>
                <a:lnTo>
                  <a:pt x="225629" y="111814"/>
                </a:lnTo>
                <a:lnTo>
                  <a:pt x="224695" y="126558"/>
                </a:lnTo>
                <a:lnTo>
                  <a:pt x="211602" y="166819"/>
                </a:lnTo>
                <a:lnTo>
                  <a:pt x="185512" y="198727"/>
                </a:lnTo>
                <a:lnTo>
                  <a:pt x="149559" y="219206"/>
                </a:lnTo>
                <a:lnTo>
                  <a:pt x="121658" y="224989"/>
                </a:lnTo>
                <a:lnTo>
                  <a:pt x="105718" y="224194"/>
                </a:lnTo>
                <a:lnTo>
                  <a:pt x="63039" y="212158"/>
                </a:lnTo>
                <a:lnTo>
                  <a:pt x="29753" y="187845"/>
                </a:lnTo>
                <a:lnTo>
                  <a:pt x="8022" y="154082"/>
                </a:lnTo>
                <a:lnTo>
                  <a:pt x="6" y="113694"/>
                </a:lnTo>
                <a:lnTo>
                  <a:pt x="0" y="11251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AB2C9F3-5924-4BDA-AD62-225C0DB0C491}"/>
              </a:ext>
            </a:extLst>
          </p:cNvPr>
          <p:cNvSpPr/>
          <p:nvPr/>
        </p:nvSpPr>
        <p:spPr>
          <a:xfrm>
            <a:off x="3372736" y="1525623"/>
            <a:ext cx="3111500" cy="3177540"/>
          </a:xfrm>
          <a:custGeom>
            <a:avLst/>
            <a:gdLst/>
            <a:ahLst/>
            <a:cxnLst/>
            <a:rect l="l" t="t" r="r" b="b"/>
            <a:pathLst>
              <a:path w="3111500" h="3177540">
                <a:moveTo>
                  <a:pt x="3111191" y="3177006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257C044-1E38-424B-A01B-606AA0024352}"/>
              </a:ext>
            </a:extLst>
          </p:cNvPr>
          <p:cNvSpPr txBox="1"/>
          <p:nvPr/>
        </p:nvSpPr>
        <p:spPr>
          <a:xfrm>
            <a:off x="5893250" y="4838195"/>
            <a:ext cx="13849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0322E1B-8045-4546-A3CF-2CD67D5DEAF5}"/>
              </a:ext>
            </a:extLst>
          </p:cNvPr>
          <p:cNvSpPr txBox="1"/>
          <p:nvPr/>
        </p:nvSpPr>
        <p:spPr>
          <a:xfrm>
            <a:off x="2566059" y="1423990"/>
            <a:ext cx="5988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FD86232-0C93-4475-B259-1F6E87CC3B6B}"/>
              </a:ext>
            </a:extLst>
          </p:cNvPr>
          <p:cNvSpPr txBox="1"/>
          <p:nvPr/>
        </p:nvSpPr>
        <p:spPr>
          <a:xfrm>
            <a:off x="2231096" y="1779610"/>
            <a:ext cx="12693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11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11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B9CDB0E-2176-4DEF-996B-8C033DCAF764}"/>
              </a:ext>
            </a:extLst>
          </p:cNvPr>
          <p:cNvSpPr/>
          <p:nvPr/>
        </p:nvSpPr>
        <p:spPr>
          <a:xfrm>
            <a:off x="9842022" y="3750356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0" y="112515"/>
                </a:moveTo>
                <a:lnTo>
                  <a:pt x="8113" y="70424"/>
                </a:lnTo>
                <a:lnTo>
                  <a:pt x="30347" y="35532"/>
                </a:lnTo>
                <a:lnTo>
                  <a:pt x="63536" y="11003"/>
                </a:lnTo>
                <a:lnTo>
                  <a:pt x="104518" y="0"/>
                </a:lnTo>
                <a:lnTo>
                  <a:pt x="120382" y="808"/>
                </a:lnTo>
                <a:lnTo>
                  <a:pt x="162906" y="12923"/>
                </a:lnTo>
                <a:lnTo>
                  <a:pt x="196100" y="37358"/>
                </a:lnTo>
                <a:lnTo>
                  <a:pt x="217747" y="71270"/>
                </a:lnTo>
                <a:lnTo>
                  <a:pt x="225629" y="111814"/>
                </a:lnTo>
                <a:lnTo>
                  <a:pt x="224695" y="126558"/>
                </a:lnTo>
                <a:lnTo>
                  <a:pt x="211602" y="166819"/>
                </a:lnTo>
                <a:lnTo>
                  <a:pt x="185512" y="198727"/>
                </a:lnTo>
                <a:lnTo>
                  <a:pt x="149559" y="219206"/>
                </a:lnTo>
                <a:lnTo>
                  <a:pt x="121658" y="224989"/>
                </a:lnTo>
                <a:lnTo>
                  <a:pt x="105718" y="224194"/>
                </a:lnTo>
                <a:lnTo>
                  <a:pt x="63039" y="212158"/>
                </a:lnTo>
                <a:lnTo>
                  <a:pt x="29753" y="187845"/>
                </a:lnTo>
                <a:lnTo>
                  <a:pt x="8022" y="154082"/>
                </a:lnTo>
                <a:lnTo>
                  <a:pt x="6" y="113694"/>
                </a:lnTo>
                <a:lnTo>
                  <a:pt x="0" y="11251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6D0AA67-4F65-4381-8AC2-48F272390C39}"/>
              </a:ext>
            </a:extLst>
          </p:cNvPr>
          <p:cNvSpPr txBox="1"/>
          <p:nvPr/>
        </p:nvSpPr>
        <p:spPr>
          <a:xfrm>
            <a:off x="5498527" y="2416286"/>
            <a:ext cx="136461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700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wa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1D3BE9D-4DFB-478B-BFC4-D3127B274B40}"/>
              </a:ext>
            </a:extLst>
          </p:cNvPr>
          <p:cNvSpPr/>
          <p:nvPr/>
        </p:nvSpPr>
        <p:spPr>
          <a:xfrm>
            <a:off x="4665231" y="2624447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69">
                <a:moveTo>
                  <a:pt x="251152" y="0"/>
                </a:moveTo>
                <a:lnTo>
                  <a:pt x="47665" y="62892"/>
                </a:lnTo>
                <a:lnTo>
                  <a:pt x="91568" y="108770"/>
                </a:lnTo>
                <a:lnTo>
                  <a:pt x="0" y="196397"/>
                </a:lnTo>
                <a:lnTo>
                  <a:pt x="43902" y="242275"/>
                </a:lnTo>
                <a:lnTo>
                  <a:pt x="135472" y="154647"/>
                </a:lnTo>
                <a:lnTo>
                  <a:pt x="195796" y="154647"/>
                </a:lnTo>
                <a:lnTo>
                  <a:pt x="251152" y="0"/>
                </a:lnTo>
                <a:close/>
              </a:path>
              <a:path w="251460" h="242569">
                <a:moveTo>
                  <a:pt x="195796" y="154647"/>
                </a:moveTo>
                <a:lnTo>
                  <a:pt x="135472" y="154647"/>
                </a:lnTo>
                <a:lnTo>
                  <a:pt x="179374" y="200525"/>
                </a:lnTo>
                <a:lnTo>
                  <a:pt x="195796" y="1546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0230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F4AC77-E324-48A9-98AC-F80C6C32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AB22767-8116-42B6-A418-D81015753E36}"/>
              </a:ext>
            </a:extLst>
          </p:cNvPr>
          <p:cNvSpPr/>
          <p:nvPr/>
        </p:nvSpPr>
        <p:spPr>
          <a:xfrm>
            <a:off x="3593544" y="1480162"/>
            <a:ext cx="2741295" cy="2247265"/>
          </a:xfrm>
          <a:custGeom>
            <a:avLst/>
            <a:gdLst/>
            <a:ahLst/>
            <a:cxnLst/>
            <a:rect l="l" t="t" r="r" b="b"/>
            <a:pathLst>
              <a:path w="2741295" h="2247265">
                <a:moveTo>
                  <a:pt x="0" y="2247027"/>
                </a:moveTo>
                <a:lnTo>
                  <a:pt x="2740695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8571209-374A-4730-9C48-A2F52FB7295A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erp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et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lassifi</a:t>
            </a:r>
            <a:r>
              <a:rPr lang="en-US" sz="4000" spc="-25" dirty="0">
                <a:solidFill>
                  <a:schemeClr val="tx1"/>
                </a:solidFill>
              </a:rPr>
              <a:t>er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5" dirty="0">
                <a:solidFill>
                  <a:schemeClr val="tx1"/>
                </a:solidFill>
              </a:rPr>
              <a:t> </a:t>
            </a:r>
            <a:r>
              <a:rPr lang="en-US" sz="4000" u="heavy" dirty="0">
                <a:solidFill>
                  <a:schemeClr val="tx1"/>
                </a:solidFill>
              </a:rPr>
              <a:t>G</a:t>
            </a:r>
            <a:r>
              <a:rPr lang="en-US" sz="4000" u="heavy" spc="-5" dirty="0">
                <a:solidFill>
                  <a:schemeClr val="tx1"/>
                </a:solidFill>
              </a:rPr>
              <a:t>e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5" dirty="0">
                <a:solidFill>
                  <a:schemeClr val="tx1"/>
                </a:solidFill>
              </a:rPr>
              <a:t>m</a:t>
            </a:r>
            <a:r>
              <a:rPr lang="en-US" sz="4000" u="heavy" spc="-20" dirty="0">
                <a:solidFill>
                  <a:schemeClr val="tx1"/>
                </a:solidFill>
              </a:rPr>
              <a:t>etr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dirty="0">
                <a:solidFill>
                  <a:schemeClr val="tx1"/>
                </a:solidFill>
              </a:rPr>
              <a:t>c</a:t>
            </a:r>
            <a:r>
              <a:rPr lang="en-US" sz="4000" u="heavy" spc="-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u="heavy" spc="-5" dirty="0">
                <a:solidFill>
                  <a:schemeClr val="tx1"/>
                </a:solidFill>
              </a:rPr>
              <a:t>V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e</a:t>
            </a:r>
            <a:r>
              <a:rPr lang="en-US" sz="4000" u="heavy" spc="-25" dirty="0">
                <a:solidFill>
                  <a:schemeClr val="tx1"/>
                </a:solidFill>
              </a:rPr>
              <a:t>w</a:t>
            </a:r>
            <a:r>
              <a:rPr lang="en-US" sz="4000" u="heavy" spc="-30" dirty="0">
                <a:solidFill>
                  <a:schemeClr val="tx1"/>
                </a:solidFill>
              </a:rPr>
              <a:t>p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65" dirty="0">
                <a:solidFill>
                  <a:schemeClr val="tx1"/>
                </a:solidFill>
              </a:rPr>
              <a:t>n</a:t>
            </a:r>
            <a:r>
              <a:rPr lang="en-US" sz="4000" u="heavy" spc="-15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950ACBE-8458-460E-8068-ACD8AD76D40A}"/>
              </a:ext>
            </a:extLst>
          </p:cNvPr>
          <p:cNvSpPr txBox="1"/>
          <p:nvPr/>
        </p:nvSpPr>
        <p:spPr>
          <a:xfrm>
            <a:off x="7187158" y="1731704"/>
            <a:ext cx="377952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f</a:t>
            </a:r>
            <a:r>
              <a:rPr sz="4800" spc="-10" dirty="0">
                <a:latin typeface="Calibri"/>
                <a:cs typeface="Calibri"/>
              </a:rPr>
              <a:t>(</a:t>
            </a: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65" dirty="0">
                <a:latin typeface="Calibri"/>
                <a:cs typeface="Calibri"/>
              </a:rPr>
              <a:t>,</a:t>
            </a:r>
            <a:r>
              <a:rPr sz="4800" spc="-45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)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=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35" dirty="0">
                <a:latin typeface="Calibri"/>
                <a:cs typeface="Calibri"/>
              </a:rPr>
              <a:t>Wx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+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b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C7179BC-D42E-46F7-A33D-3321CB209EA8}"/>
              </a:ext>
            </a:extLst>
          </p:cNvPr>
          <p:cNvSpPr/>
          <p:nvPr/>
        </p:nvSpPr>
        <p:spPr>
          <a:xfrm>
            <a:off x="8498619" y="2463740"/>
            <a:ext cx="2013874" cy="1971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03FA853-2260-4D8E-8846-3E1289E560F1}"/>
              </a:ext>
            </a:extLst>
          </p:cNvPr>
          <p:cNvSpPr txBox="1"/>
          <p:nvPr/>
        </p:nvSpPr>
        <p:spPr>
          <a:xfrm>
            <a:off x="7603050" y="4760525"/>
            <a:ext cx="32905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b="1" spc="-5" dirty="0">
                <a:latin typeface="Calibri"/>
                <a:cs typeface="Calibri"/>
              </a:rPr>
              <a:t>32x32x</a:t>
            </a:r>
            <a:r>
              <a:rPr sz="2400" b="1" spc="-15" dirty="0">
                <a:latin typeface="Calibri"/>
                <a:cs typeface="Calibri"/>
              </a:rPr>
              <a:t>3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20" dirty="0">
                <a:latin typeface="Calibri"/>
                <a:cs typeface="Calibri"/>
              </a:rPr>
              <a:t>07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2300668-BBDA-4E74-853C-2BF7F6E8BE88}"/>
              </a:ext>
            </a:extLst>
          </p:cNvPr>
          <p:cNvSpPr/>
          <p:nvPr/>
        </p:nvSpPr>
        <p:spPr>
          <a:xfrm>
            <a:off x="3610099" y="1846861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F14D57A-8F38-4174-AB02-8F9287B5C021}"/>
              </a:ext>
            </a:extLst>
          </p:cNvPr>
          <p:cNvSpPr/>
          <p:nvPr/>
        </p:nvSpPr>
        <p:spPr>
          <a:xfrm>
            <a:off x="1622029" y="3750056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1B25A24-8F2E-42A2-B94C-61FA66DC56CA}"/>
              </a:ext>
            </a:extLst>
          </p:cNvPr>
          <p:cNvSpPr txBox="1"/>
          <p:nvPr/>
        </p:nvSpPr>
        <p:spPr>
          <a:xfrm>
            <a:off x="562057" y="3567658"/>
            <a:ext cx="11150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8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1AA9720-A086-49E6-93E3-2C35259A84BA}"/>
              </a:ext>
            </a:extLst>
          </p:cNvPr>
          <p:cNvSpPr/>
          <p:nvPr/>
        </p:nvSpPr>
        <p:spPr>
          <a:xfrm>
            <a:off x="9392740" y="2898832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0" y="112515"/>
                </a:moveTo>
                <a:lnTo>
                  <a:pt x="8113" y="70424"/>
                </a:lnTo>
                <a:lnTo>
                  <a:pt x="30347" y="35532"/>
                </a:lnTo>
                <a:lnTo>
                  <a:pt x="63536" y="11003"/>
                </a:lnTo>
                <a:lnTo>
                  <a:pt x="104518" y="0"/>
                </a:lnTo>
                <a:lnTo>
                  <a:pt x="120382" y="808"/>
                </a:lnTo>
                <a:lnTo>
                  <a:pt x="162906" y="12923"/>
                </a:lnTo>
                <a:lnTo>
                  <a:pt x="196100" y="37358"/>
                </a:lnTo>
                <a:lnTo>
                  <a:pt x="217747" y="71270"/>
                </a:lnTo>
                <a:lnTo>
                  <a:pt x="225629" y="111814"/>
                </a:lnTo>
                <a:lnTo>
                  <a:pt x="224695" y="126558"/>
                </a:lnTo>
                <a:lnTo>
                  <a:pt x="211602" y="166819"/>
                </a:lnTo>
                <a:lnTo>
                  <a:pt x="185512" y="198727"/>
                </a:lnTo>
                <a:lnTo>
                  <a:pt x="149559" y="219206"/>
                </a:lnTo>
                <a:lnTo>
                  <a:pt x="121658" y="224989"/>
                </a:lnTo>
                <a:lnTo>
                  <a:pt x="105718" y="224194"/>
                </a:lnTo>
                <a:lnTo>
                  <a:pt x="63039" y="212158"/>
                </a:lnTo>
                <a:lnTo>
                  <a:pt x="29753" y="187845"/>
                </a:lnTo>
                <a:lnTo>
                  <a:pt x="8022" y="154082"/>
                </a:lnTo>
                <a:lnTo>
                  <a:pt x="6" y="113694"/>
                </a:lnTo>
                <a:lnTo>
                  <a:pt x="0" y="11251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261F6C2-B033-4809-947E-9117D43B1F22}"/>
              </a:ext>
            </a:extLst>
          </p:cNvPr>
          <p:cNvSpPr/>
          <p:nvPr/>
        </p:nvSpPr>
        <p:spPr>
          <a:xfrm>
            <a:off x="3372736" y="1525623"/>
            <a:ext cx="3111500" cy="3177540"/>
          </a:xfrm>
          <a:custGeom>
            <a:avLst/>
            <a:gdLst/>
            <a:ahLst/>
            <a:cxnLst/>
            <a:rect l="l" t="t" r="r" b="b"/>
            <a:pathLst>
              <a:path w="3111500" h="3177540">
                <a:moveTo>
                  <a:pt x="3111191" y="3177006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4890E49-BE99-4D76-A81C-FEDB877F9A2F}"/>
              </a:ext>
            </a:extLst>
          </p:cNvPr>
          <p:cNvSpPr txBox="1"/>
          <p:nvPr/>
        </p:nvSpPr>
        <p:spPr>
          <a:xfrm>
            <a:off x="5893250" y="4838195"/>
            <a:ext cx="13849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3489FBC-1EC6-47D8-AF5B-5B8A9455B9F9}"/>
              </a:ext>
            </a:extLst>
          </p:cNvPr>
          <p:cNvSpPr txBox="1"/>
          <p:nvPr/>
        </p:nvSpPr>
        <p:spPr>
          <a:xfrm>
            <a:off x="2231096" y="1411290"/>
            <a:ext cx="126936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464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11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11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11D0D2F-DE54-4B8E-B68E-E7BDCB249ADE}"/>
              </a:ext>
            </a:extLst>
          </p:cNvPr>
          <p:cNvSpPr/>
          <p:nvPr/>
        </p:nvSpPr>
        <p:spPr>
          <a:xfrm>
            <a:off x="9842022" y="3750356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0" y="112515"/>
                </a:moveTo>
                <a:lnTo>
                  <a:pt x="8113" y="70424"/>
                </a:lnTo>
                <a:lnTo>
                  <a:pt x="30347" y="35532"/>
                </a:lnTo>
                <a:lnTo>
                  <a:pt x="63536" y="11003"/>
                </a:lnTo>
                <a:lnTo>
                  <a:pt x="104518" y="0"/>
                </a:lnTo>
                <a:lnTo>
                  <a:pt x="120382" y="808"/>
                </a:lnTo>
                <a:lnTo>
                  <a:pt x="162906" y="12923"/>
                </a:lnTo>
                <a:lnTo>
                  <a:pt x="196100" y="37358"/>
                </a:lnTo>
                <a:lnTo>
                  <a:pt x="217747" y="71270"/>
                </a:lnTo>
                <a:lnTo>
                  <a:pt x="225629" y="111814"/>
                </a:lnTo>
                <a:lnTo>
                  <a:pt x="224695" y="126558"/>
                </a:lnTo>
                <a:lnTo>
                  <a:pt x="211602" y="166819"/>
                </a:lnTo>
                <a:lnTo>
                  <a:pt x="185512" y="198727"/>
                </a:lnTo>
                <a:lnTo>
                  <a:pt x="149559" y="219206"/>
                </a:lnTo>
                <a:lnTo>
                  <a:pt x="121658" y="224989"/>
                </a:lnTo>
                <a:lnTo>
                  <a:pt x="105718" y="224194"/>
                </a:lnTo>
                <a:lnTo>
                  <a:pt x="63039" y="212158"/>
                </a:lnTo>
                <a:lnTo>
                  <a:pt x="29753" y="187845"/>
                </a:lnTo>
                <a:lnTo>
                  <a:pt x="8022" y="154082"/>
                </a:lnTo>
                <a:lnTo>
                  <a:pt x="6" y="113694"/>
                </a:lnTo>
                <a:lnTo>
                  <a:pt x="0" y="11251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E48EE732-E47B-4895-8145-49D45F1AFB7E}"/>
              </a:ext>
            </a:extLst>
          </p:cNvPr>
          <p:cNvSpPr txBox="1"/>
          <p:nvPr/>
        </p:nvSpPr>
        <p:spPr>
          <a:xfrm>
            <a:off x="5498527" y="2416286"/>
            <a:ext cx="136461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700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wa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F18BD42-A52E-433E-B042-AF245097EE15}"/>
              </a:ext>
            </a:extLst>
          </p:cNvPr>
          <p:cNvSpPr/>
          <p:nvPr/>
        </p:nvSpPr>
        <p:spPr>
          <a:xfrm>
            <a:off x="5895040" y="1211365"/>
            <a:ext cx="1033262" cy="1064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C4218FB-B45E-43A2-A6B8-62EC53B4428F}"/>
              </a:ext>
            </a:extLst>
          </p:cNvPr>
          <p:cNvSpPr txBox="1"/>
          <p:nvPr/>
        </p:nvSpPr>
        <p:spPr>
          <a:xfrm>
            <a:off x="3913172" y="1140959"/>
            <a:ext cx="18929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BCF50D2-70CB-4366-A4F5-1FACD463E440}"/>
              </a:ext>
            </a:extLst>
          </p:cNvPr>
          <p:cNvSpPr txBox="1"/>
          <p:nvPr/>
        </p:nvSpPr>
        <p:spPr>
          <a:xfrm>
            <a:off x="3913172" y="1551571"/>
            <a:ext cx="16154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8B9BFDD-BF62-4984-A012-6343BFDCF119}"/>
              </a:ext>
            </a:extLst>
          </p:cNvPr>
          <p:cNvSpPr/>
          <p:nvPr/>
        </p:nvSpPr>
        <p:spPr>
          <a:xfrm>
            <a:off x="4665231" y="2624447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69">
                <a:moveTo>
                  <a:pt x="251152" y="0"/>
                </a:moveTo>
                <a:lnTo>
                  <a:pt x="47665" y="62892"/>
                </a:lnTo>
                <a:lnTo>
                  <a:pt x="91568" y="108770"/>
                </a:lnTo>
                <a:lnTo>
                  <a:pt x="0" y="196397"/>
                </a:lnTo>
                <a:lnTo>
                  <a:pt x="43902" y="242275"/>
                </a:lnTo>
                <a:lnTo>
                  <a:pt x="135472" y="154647"/>
                </a:lnTo>
                <a:lnTo>
                  <a:pt x="195796" y="154647"/>
                </a:lnTo>
                <a:lnTo>
                  <a:pt x="251152" y="0"/>
                </a:lnTo>
                <a:close/>
              </a:path>
              <a:path w="251460" h="242569">
                <a:moveTo>
                  <a:pt x="195796" y="154647"/>
                </a:moveTo>
                <a:lnTo>
                  <a:pt x="135472" y="154647"/>
                </a:lnTo>
                <a:lnTo>
                  <a:pt x="179374" y="200525"/>
                </a:lnTo>
                <a:lnTo>
                  <a:pt x="195796" y="1546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403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CC02AC-BD1E-4123-971E-DAAAAF13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9622EE5-6A31-46B8-8614-2FD9CBEEA988}"/>
              </a:ext>
            </a:extLst>
          </p:cNvPr>
          <p:cNvSpPr/>
          <p:nvPr/>
        </p:nvSpPr>
        <p:spPr>
          <a:xfrm>
            <a:off x="3629693" y="3750055"/>
            <a:ext cx="537845" cy="1579880"/>
          </a:xfrm>
          <a:custGeom>
            <a:avLst/>
            <a:gdLst/>
            <a:ahLst/>
            <a:cxnLst/>
            <a:rect l="l" t="t" r="r" b="b"/>
            <a:pathLst>
              <a:path w="537845" h="1579879">
                <a:moveTo>
                  <a:pt x="0" y="0"/>
                </a:moveTo>
                <a:lnTo>
                  <a:pt x="537449" y="1579758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9B931E3-E9DB-4FEB-94D5-EEF38A9E37B8}"/>
              </a:ext>
            </a:extLst>
          </p:cNvPr>
          <p:cNvSpPr/>
          <p:nvPr/>
        </p:nvSpPr>
        <p:spPr>
          <a:xfrm>
            <a:off x="3593544" y="1480162"/>
            <a:ext cx="2741295" cy="2247265"/>
          </a:xfrm>
          <a:custGeom>
            <a:avLst/>
            <a:gdLst/>
            <a:ahLst/>
            <a:cxnLst/>
            <a:rect l="l" t="t" r="r" b="b"/>
            <a:pathLst>
              <a:path w="2741295" h="2247265">
                <a:moveTo>
                  <a:pt x="0" y="2247027"/>
                </a:moveTo>
                <a:lnTo>
                  <a:pt x="2740695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73441CE-0353-4E06-ABA5-6AC3ACA55D56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erp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et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lassifi</a:t>
            </a:r>
            <a:r>
              <a:rPr lang="en-US" sz="4000" spc="-25" dirty="0">
                <a:solidFill>
                  <a:schemeClr val="tx1"/>
                </a:solidFill>
              </a:rPr>
              <a:t>er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5" dirty="0">
                <a:solidFill>
                  <a:schemeClr val="tx1"/>
                </a:solidFill>
              </a:rPr>
              <a:t> </a:t>
            </a:r>
            <a:r>
              <a:rPr lang="en-US" sz="4000" u="heavy" dirty="0">
                <a:solidFill>
                  <a:schemeClr val="tx1"/>
                </a:solidFill>
              </a:rPr>
              <a:t>G</a:t>
            </a:r>
            <a:r>
              <a:rPr lang="en-US" sz="4000" u="heavy" spc="-5" dirty="0">
                <a:solidFill>
                  <a:schemeClr val="tx1"/>
                </a:solidFill>
              </a:rPr>
              <a:t>e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5" dirty="0">
                <a:solidFill>
                  <a:schemeClr val="tx1"/>
                </a:solidFill>
              </a:rPr>
              <a:t>m</a:t>
            </a:r>
            <a:r>
              <a:rPr lang="en-US" sz="4000" u="heavy" spc="-20" dirty="0">
                <a:solidFill>
                  <a:schemeClr val="tx1"/>
                </a:solidFill>
              </a:rPr>
              <a:t>etr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dirty="0">
                <a:solidFill>
                  <a:schemeClr val="tx1"/>
                </a:solidFill>
              </a:rPr>
              <a:t>c</a:t>
            </a:r>
            <a:r>
              <a:rPr lang="en-US" sz="4000" u="heavy" spc="-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u="heavy" spc="-5" dirty="0">
                <a:solidFill>
                  <a:schemeClr val="tx1"/>
                </a:solidFill>
              </a:rPr>
              <a:t>V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e</a:t>
            </a:r>
            <a:r>
              <a:rPr lang="en-US" sz="4000" u="heavy" spc="-25" dirty="0">
                <a:solidFill>
                  <a:schemeClr val="tx1"/>
                </a:solidFill>
              </a:rPr>
              <a:t>w</a:t>
            </a:r>
            <a:r>
              <a:rPr lang="en-US" sz="4000" u="heavy" spc="-30" dirty="0">
                <a:solidFill>
                  <a:schemeClr val="tx1"/>
                </a:solidFill>
              </a:rPr>
              <a:t>p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65" dirty="0">
                <a:solidFill>
                  <a:schemeClr val="tx1"/>
                </a:solidFill>
              </a:rPr>
              <a:t>n</a:t>
            </a:r>
            <a:r>
              <a:rPr lang="en-US" sz="4000" u="heavy" spc="-15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CFCD813-8031-4D2D-B79F-FD057DC4D34F}"/>
              </a:ext>
            </a:extLst>
          </p:cNvPr>
          <p:cNvSpPr txBox="1"/>
          <p:nvPr/>
        </p:nvSpPr>
        <p:spPr>
          <a:xfrm>
            <a:off x="7187158" y="1731704"/>
            <a:ext cx="377952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" dirty="0">
                <a:latin typeface="Calibri"/>
                <a:cs typeface="Calibri"/>
              </a:rPr>
              <a:t>f</a:t>
            </a:r>
            <a:r>
              <a:rPr sz="4800" spc="-10" dirty="0">
                <a:latin typeface="Calibri"/>
                <a:cs typeface="Calibri"/>
              </a:rPr>
              <a:t>(</a:t>
            </a:r>
            <a:r>
              <a:rPr sz="4800" spc="-5" dirty="0">
                <a:latin typeface="Calibri"/>
                <a:cs typeface="Calibri"/>
              </a:rPr>
              <a:t>x</a:t>
            </a:r>
            <a:r>
              <a:rPr sz="4800" spc="-365" dirty="0">
                <a:latin typeface="Calibri"/>
                <a:cs typeface="Calibri"/>
              </a:rPr>
              <a:t>,</a:t>
            </a:r>
            <a:r>
              <a:rPr sz="4800" spc="-45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)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=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35" dirty="0">
                <a:latin typeface="Calibri"/>
                <a:cs typeface="Calibri"/>
              </a:rPr>
              <a:t>Wx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+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b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E6E96FF-48AB-4F0E-B410-E67EAFAF6ED7}"/>
              </a:ext>
            </a:extLst>
          </p:cNvPr>
          <p:cNvSpPr/>
          <p:nvPr/>
        </p:nvSpPr>
        <p:spPr>
          <a:xfrm>
            <a:off x="8498619" y="2463740"/>
            <a:ext cx="2013874" cy="1971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D59C0E4-0AA4-4C03-9498-13B1E28824D3}"/>
              </a:ext>
            </a:extLst>
          </p:cNvPr>
          <p:cNvSpPr txBox="1"/>
          <p:nvPr/>
        </p:nvSpPr>
        <p:spPr>
          <a:xfrm>
            <a:off x="7603050" y="4760525"/>
            <a:ext cx="329057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b="1" spc="-5" dirty="0">
                <a:latin typeface="Calibri"/>
                <a:cs typeface="Calibri"/>
              </a:rPr>
              <a:t>32x32x</a:t>
            </a:r>
            <a:r>
              <a:rPr sz="2400" b="1" spc="-15" dirty="0">
                <a:latin typeface="Calibri"/>
                <a:cs typeface="Calibri"/>
              </a:rPr>
              <a:t>3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20" dirty="0">
                <a:latin typeface="Calibri"/>
                <a:cs typeface="Calibri"/>
              </a:rPr>
              <a:t>07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10BE460-6E70-43C0-AC3C-6C7B8AA35330}"/>
              </a:ext>
            </a:extLst>
          </p:cNvPr>
          <p:cNvSpPr/>
          <p:nvPr/>
        </p:nvSpPr>
        <p:spPr>
          <a:xfrm>
            <a:off x="3610099" y="1846861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F7E858C-FB7B-44AA-A8F3-3F67D36D2707}"/>
              </a:ext>
            </a:extLst>
          </p:cNvPr>
          <p:cNvSpPr/>
          <p:nvPr/>
        </p:nvSpPr>
        <p:spPr>
          <a:xfrm>
            <a:off x="1622029" y="3750056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0FDF30E-3180-4549-AC28-0A9CB75BBB44}"/>
              </a:ext>
            </a:extLst>
          </p:cNvPr>
          <p:cNvSpPr txBox="1"/>
          <p:nvPr/>
        </p:nvSpPr>
        <p:spPr>
          <a:xfrm>
            <a:off x="225358" y="3912436"/>
            <a:ext cx="17564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(15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8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CFBA723-421F-4F70-8474-0BA1BC06D605}"/>
              </a:ext>
            </a:extLst>
          </p:cNvPr>
          <p:cNvSpPr/>
          <p:nvPr/>
        </p:nvSpPr>
        <p:spPr>
          <a:xfrm>
            <a:off x="9392740" y="2898832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0" y="112515"/>
                </a:moveTo>
                <a:lnTo>
                  <a:pt x="8113" y="70424"/>
                </a:lnTo>
                <a:lnTo>
                  <a:pt x="30347" y="35532"/>
                </a:lnTo>
                <a:lnTo>
                  <a:pt x="63536" y="11003"/>
                </a:lnTo>
                <a:lnTo>
                  <a:pt x="104518" y="0"/>
                </a:lnTo>
                <a:lnTo>
                  <a:pt x="120382" y="808"/>
                </a:lnTo>
                <a:lnTo>
                  <a:pt x="162906" y="12923"/>
                </a:lnTo>
                <a:lnTo>
                  <a:pt x="196100" y="37358"/>
                </a:lnTo>
                <a:lnTo>
                  <a:pt x="217747" y="71270"/>
                </a:lnTo>
                <a:lnTo>
                  <a:pt x="225629" y="111814"/>
                </a:lnTo>
                <a:lnTo>
                  <a:pt x="224695" y="126558"/>
                </a:lnTo>
                <a:lnTo>
                  <a:pt x="211602" y="166819"/>
                </a:lnTo>
                <a:lnTo>
                  <a:pt x="185512" y="198727"/>
                </a:lnTo>
                <a:lnTo>
                  <a:pt x="149559" y="219206"/>
                </a:lnTo>
                <a:lnTo>
                  <a:pt x="121658" y="224989"/>
                </a:lnTo>
                <a:lnTo>
                  <a:pt x="105718" y="224194"/>
                </a:lnTo>
                <a:lnTo>
                  <a:pt x="63039" y="212158"/>
                </a:lnTo>
                <a:lnTo>
                  <a:pt x="29753" y="187845"/>
                </a:lnTo>
                <a:lnTo>
                  <a:pt x="8022" y="154082"/>
                </a:lnTo>
                <a:lnTo>
                  <a:pt x="6" y="113694"/>
                </a:lnTo>
                <a:lnTo>
                  <a:pt x="0" y="11251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8B28A52-B2FC-4FB5-BFA0-440218029D52}"/>
              </a:ext>
            </a:extLst>
          </p:cNvPr>
          <p:cNvSpPr/>
          <p:nvPr/>
        </p:nvSpPr>
        <p:spPr>
          <a:xfrm>
            <a:off x="3372736" y="1525623"/>
            <a:ext cx="3111500" cy="3177540"/>
          </a:xfrm>
          <a:custGeom>
            <a:avLst/>
            <a:gdLst/>
            <a:ahLst/>
            <a:cxnLst/>
            <a:rect l="l" t="t" r="r" b="b"/>
            <a:pathLst>
              <a:path w="3111500" h="3177540">
                <a:moveTo>
                  <a:pt x="3111191" y="3177006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DE87717-5BBB-44BA-B007-222ADF54CF8C}"/>
              </a:ext>
            </a:extLst>
          </p:cNvPr>
          <p:cNvSpPr txBox="1"/>
          <p:nvPr/>
        </p:nvSpPr>
        <p:spPr>
          <a:xfrm>
            <a:off x="5893250" y="4838195"/>
            <a:ext cx="13849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A47F8E3-24CE-4F43-AE2B-8593DFB54E8B}"/>
              </a:ext>
            </a:extLst>
          </p:cNvPr>
          <p:cNvSpPr txBox="1"/>
          <p:nvPr/>
        </p:nvSpPr>
        <p:spPr>
          <a:xfrm>
            <a:off x="2566059" y="1411290"/>
            <a:ext cx="5988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0235EE5-46CE-40FA-81F7-A1B99969ECCE}"/>
              </a:ext>
            </a:extLst>
          </p:cNvPr>
          <p:cNvSpPr/>
          <p:nvPr/>
        </p:nvSpPr>
        <p:spPr>
          <a:xfrm>
            <a:off x="9842022" y="3750356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0" y="112515"/>
                </a:moveTo>
                <a:lnTo>
                  <a:pt x="8113" y="70424"/>
                </a:lnTo>
                <a:lnTo>
                  <a:pt x="30347" y="35532"/>
                </a:lnTo>
                <a:lnTo>
                  <a:pt x="63536" y="11003"/>
                </a:lnTo>
                <a:lnTo>
                  <a:pt x="104518" y="0"/>
                </a:lnTo>
                <a:lnTo>
                  <a:pt x="120382" y="808"/>
                </a:lnTo>
                <a:lnTo>
                  <a:pt x="162906" y="12923"/>
                </a:lnTo>
                <a:lnTo>
                  <a:pt x="196100" y="37358"/>
                </a:lnTo>
                <a:lnTo>
                  <a:pt x="217747" y="71270"/>
                </a:lnTo>
                <a:lnTo>
                  <a:pt x="225629" y="111814"/>
                </a:lnTo>
                <a:lnTo>
                  <a:pt x="224695" y="126558"/>
                </a:lnTo>
                <a:lnTo>
                  <a:pt x="211602" y="166819"/>
                </a:lnTo>
                <a:lnTo>
                  <a:pt x="185512" y="198727"/>
                </a:lnTo>
                <a:lnTo>
                  <a:pt x="149559" y="219206"/>
                </a:lnTo>
                <a:lnTo>
                  <a:pt x="121658" y="224989"/>
                </a:lnTo>
                <a:lnTo>
                  <a:pt x="105718" y="224194"/>
                </a:lnTo>
                <a:lnTo>
                  <a:pt x="63039" y="212158"/>
                </a:lnTo>
                <a:lnTo>
                  <a:pt x="29753" y="187845"/>
                </a:lnTo>
                <a:lnTo>
                  <a:pt x="8022" y="154082"/>
                </a:lnTo>
                <a:lnTo>
                  <a:pt x="6" y="113694"/>
                </a:lnTo>
                <a:lnTo>
                  <a:pt x="0" y="11251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4B16707-B7E9-41A8-9790-A45E25779CB2}"/>
              </a:ext>
            </a:extLst>
          </p:cNvPr>
          <p:cNvSpPr/>
          <p:nvPr/>
        </p:nvSpPr>
        <p:spPr>
          <a:xfrm>
            <a:off x="4665231" y="2624447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69">
                <a:moveTo>
                  <a:pt x="251152" y="0"/>
                </a:moveTo>
                <a:lnTo>
                  <a:pt x="47665" y="62892"/>
                </a:lnTo>
                <a:lnTo>
                  <a:pt x="91568" y="108770"/>
                </a:lnTo>
                <a:lnTo>
                  <a:pt x="0" y="196397"/>
                </a:lnTo>
                <a:lnTo>
                  <a:pt x="43902" y="242275"/>
                </a:lnTo>
                <a:lnTo>
                  <a:pt x="135472" y="154647"/>
                </a:lnTo>
                <a:lnTo>
                  <a:pt x="195796" y="154647"/>
                </a:lnTo>
                <a:lnTo>
                  <a:pt x="251152" y="0"/>
                </a:lnTo>
                <a:close/>
              </a:path>
              <a:path w="251460" h="242569">
                <a:moveTo>
                  <a:pt x="195796" y="154647"/>
                </a:moveTo>
                <a:lnTo>
                  <a:pt x="135472" y="154647"/>
                </a:lnTo>
                <a:lnTo>
                  <a:pt x="179374" y="200525"/>
                </a:lnTo>
                <a:lnTo>
                  <a:pt x="195796" y="1546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C668734-B640-4BCE-8C5B-8E34FDFDAB51}"/>
              </a:ext>
            </a:extLst>
          </p:cNvPr>
          <p:cNvSpPr/>
          <p:nvPr/>
        </p:nvSpPr>
        <p:spPr>
          <a:xfrm>
            <a:off x="5895040" y="1211365"/>
            <a:ext cx="1033262" cy="1064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DB97A35-DD6B-4EF0-9F2B-676215091722}"/>
              </a:ext>
            </a:extLst>
          </p:cNvPr>
          <p:cNvSpPr/>
          <p:nvPr/>
        </p:nvSpPr>
        <p:spPr>
          <a:xfrm>
            <a:off x="2295286" y="4085112"/>
            <a:ext cx="4260215" cy="1270635"/>
          </a:xfrm>
          <a:custGeom>
            <a:avLst/>
            <a:gdLst/>
            <a:ahLst/>
            <a:cxnLst/>
            <a:rect l="l" t="t" r="r" b="b"/>
            <a:pathLst>
              <a:path w="4260215" h="1270635">
                <a:moveTo>
                  <a:pt x="4259892" y="0"/>
                </a:moveTo>
                <a:lnTo>
                  <a:pt x="0" y="1270475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5CAFD0D-5F7B-40B0-9DBB-D020B37C94F5}"/>
              </a:ext>
            </a:extLst>
          </p:cNvPr>
          <p:cNvSpPr/>
          <p:nvPr/>
        </p:nvSpPr>
        <p:spPr>
          <a:xfrm>
            <a:off x="3973683" y="4807733"/>
            <a:ext cx="179070" cy="348615"/>
          </a:xfrm>
          <a:custGeom>
            <a:avLst/>
            <a:gdLst/>
            <a:ahLst/>
            <a:cxnLst/>
            <a:rect l="l" t="t" r="r" b="b"/>
            <a:pathLst>
              <a:path w="179070" h="348614">
                <a:moveTo>
                  <a:pt x="61624" y="0"/>
                </a:moveTo>
                <a:lnTo>
                  <a:pt x="1948" y="21704"/>
                </a:lnTo>
                <a:lnTo>
                  <a:pt x="59676" y="180422"/>
                </a:lnTo>
                <a:lnTo>
                  <a:pt x="0" y="202126"/>
                </a:lnTo>
                <a:lnTo>
                  <a:pt x="154627" y="348595"/>
                </a:lnTo>
                <a:lnTo>
                  <a:pt x="176523" y="158718"/>
                </a:lnTo>
                <a:lnTo>
                  <a:pt x="119350" y="158718"/>
                </a:lnTo>
                <a:lnTo>
                  <a:pt x="61624" y="0"/>
                </a:lnTo>
                <a:close/>
              </a:path>
              <a:path w="179070" h="348614">
                <a:moveTo>
                  <a:pt x="179026" y="137012"/>
                </a:moveTo>
                <a:lnTo>
                  <a:pt x="119350" y="158718"/>
                </a:lnTo>
                <a:lnTo>
                  <a:pt x="176523" y="158718"/>
                </a:lnTo>
                <a:lnTo>
                  <a:pt x="179026" y="137012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B0D586-2ED9-4AD4-BCF3-4EDF24180DC8}"/>
              </a:ext>
            </a:extLst>
          </p:cNvPr>
          <p:cNvSpPr/>
          <p:nvPr/>
        </p:nvSpPr>
        <p:spPr>
          <a:xfrm>
            <a:off x="2125682" y="2125682"/>
            <a:ext cx="475615" cy="2752090"/>
          </a:xfrm>
          <a:custGeom>
            <a:avLst/>
            <a:gdLst/>
            <a:ahLst/>
            <a:cxnLst/>
            <a:rect l="l" t="t" r="r" b="b"/>
            <a:pathLst>
              <a:path w="475614" h="2752090">
                <a:moveTo>
                  <a:pt x="0" y="2751737"/>
                </a:moveTo>
                <a:lnTo>
                  <a:pt x="475013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7D3E7069-5486-4E99-9753-A18F4239EBBB}"/>
              </a:ext>
            </a:extLst>
          </p:cNvPr>
          <p:cNvSpPr txBox="1"/>
          <p:nvPr/>
        </p:nvSpPr>
        <p:spPr>
          <a:xfrm>
            <a:off x="1369151" y="1722667"/>
            <a:ext cx="213106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baseline="2976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4200" spc="-30" baseline="2976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4200" spc="-7" baseline="2976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4200" spc="-75" baseline="2976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4200" spc="-22" baseline="2976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4200" spc="-157" baseline="2976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11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11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927F644-52F5-4025-811B-5ECE1725226F}"/>
              </a:ext>
            </a:extLst>
          </p:cNvPr>
          <p:cNvSpPr txBox="1"/>
          <p:nvPr/>
        </p:nvSpPr>
        <p:spPr>
          <a:xfrm>
            <a:off x="5498527" y="2416286"/>
            <a:ext cx="136461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700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wa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C828BD82-6815-414E-A68D-5E5C8088B808}"/>
              </a:ext>
            </a:extLst>
          </p:cNvPr>
          <p:cNvSpPr txBox="1"/>
          <p:nvPr/>
        </p:nvSpPr>
        <p:spPr>
          <a:xfrm>
            <a:off x="3913172" y="1140959"/>
            <a:ext cx="18929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A0D585A-84DF-49ED-8E60-83B73AEC4FBD}"/>
              </a:ext>
            </a:extLst>
          </p:cNvPr>
          <p:cNvSpPr txBox="1"/>
          <p:nvPr/>
        </p:nvSpPr>
        <p:spPr>
          <a:xfrm>
            <a:off x="3913172" y="1551571"/>
            <a:ext cx="16154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AA618C04-A3CF-42B1-8C38-1A0B5FD03BDA}"/>
              </a:ext>
            </a:extLst>
          </p:cNvPr>
          <p:cNvSpPr txBox="1"/>
          <p:nvPr/>
        </p:nvSpPr>
        <p:spPr>
          <a:xfrm>
            <a:off x="2584899" y="5376880"/>
            <a:ext cx="820419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20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800" spc="-25" dirty="0">
                <a:solidFill>
                  <a:srgbClr val="70AD47"/>
                </a:solidFill>
                <a:latin typeface="Calibri"/>
                <a:cs typeface="Calibri"/>
              </a:rPr>
              <a:t>ee</a:t>
            </a: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r </a:t>
            </a:r>
            <a:r>
              <a:rPr sz="280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800" spc="-20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94F76E20-1CCD-44CB-89BB-68E5A7928DB8}"/>
              </a:ext>
            </a:extLst>
          </p:cNvPr>
          <p:cNvSpPr txBox="1"/>
          <p:nvPr/>
        </p:nvSpPr>
        <p:spPr>
          <a:xfrm>
            <a:off x="950495" y="1299356"/>
            <a:ext cx="12388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800" spc="-1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4472C4"/>
                </a:solidFill>
                <a:latin typeface="Calibri"/>
                <a:cs typeface="Calibri"/>
              </a:rPr>
              <a:t>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0D7086F0-791F-4B30-842E-C101670F5A6A}"/>
              </a:ext>
            </a:extLst>
          </p:cNvPr>
          <p:cNvSpPr/>
          <p:nvPr/>
        </p:nvSpPr>
        <p:spPr>
          <a:xfrm>
            <a:off x="1971304" y="3370554"/>
            <a:ext cx="415925" cy="187960"/>
          </a:xfrm>
          <a:custGeom>
            <a:avLst/>
            <a:gdLst/>
            <a:ahLst/>
            <a:cxnLst/>
            <a:rect l="l" t="t" r="r" b="b"/>
            <a:pathLst>
              <a:path w="415925" h="187960">
                <a:moveTo>
                  <a:pt x="203939" y="0"/>
                </a:moveTo>
                <a:lnTo>
                  <a:pt x="0" y="61414"/>
                </a:lnTo>
                <a:lnTo>
                  <a:pt x="171494" y="187716"/>
                </a:lnTo>
                <a:lnTo>
                  <a:pt x="182309" y="125144"/>
                </a:lnTo>
                <a:lnTo>
                  <a:pt x="411375" y="125144"/>
                </a:lnTo>
                <a:lnTo>
                  <a:pt x="415546" y="101014"/>
                </a:lnTo>
                <a:lnTo>
                  <a:pt x="193123" y="62571"/>
                </a:lnTo>
                <a:lnTo>
                  <a:pt x="203939" y="0"/>
                </a:lnTo>
                <a:close/>
              </a:path>
              <a:path w="415925" h="187960">
                <a:moveTo>
                  <a:pt x="411375" y="125144"/>
                </a:moveTo>
                <a:lnTo>
                  <a:pt x="182309" y="125144"/>
                </a:lnTo>
                <a:lnTo>
                  <a:pt x="404731" y="163586"/>
                </a:lnTo>
                <a:lnTo>
                  <a:pt x="411375" y="12514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53C7AAD0-C54C-4AD4-88CD-8B553546A8A1}"/>
              </a:ext>
            </a:extLst>
          </p:cNvPr>
          <p:cNvSpPr/>
          <p:nvPr/>
        </p:nvSpPr>
        <p:spPr>
          <a:xfrm>
            <a:off x="1603169" y="3336965"/>
            <a:ext cx="2027555" cy="401955"/>
          </a:xfrm>
          <a:custGeom>
            <a:avLst/>
            <a:gdLst/>
            <a:ahLst/>
            <a:cxnLst/>
            <a:rect l="l" t="t" r="r" b="b"/>
            <a:pathLst>
              <a:path w="2027554" h="401954">
                <a:moveTo>
                  <a:pt x="0" y="0"/>
                </a:moveTo>
                <a:lnTo>
                  <a:pt x="2027407" y="401537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4E68A3E7-2331-4E65-AF6E-28BABC099EF9}"/>
              </a:ext>
            </a:extLst>
          </p:cNvPr>
          <p:cNvSpPr/>
          <p:nvPr/>
        </p:nvSpPr>
        <p:spPr>
          <a:xfrm>
            <a:off x="3950354" y="5286773"/>
            <a:ext cx="1120808" cy="1064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7A345CBA-3007-4726-BA2C-2153CAB8255F}"/>
              </a:ext>
            </a:extLst>
          </p:cNvPr>
          <p:cNvSpPr/>
          <p:nvPr/>
        </p:nvSpPr>
        <p:spPr>
          <a:xfrm>
            <a:off x="647895" y="2591937"/>
            <a:ext cx="1069023" cy="1064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6426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CC02AC-BD1E-4123-971E-DAAAAF13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9622EE5-6A31-46B8-8614-2FD9CBEEA988}"/>
              </a:ext>
            </a:extLst>
          </p:cNvPr>
          <p:cNvSpPr/>
          <p:nvPr/>
        </p:nvSpPr>
        <p:spPr>
          <a:xfrm>
            <a:off x="3629693" y="3750055"/>
            <a:ext cx="537845" cy="1579880"/>
          </a:xfrm>
          <a:custGeom>
            <a:avLst/>
            <a:gdLst/>
            <a:ahLst/>
            <a:cxnLst/>
            <a:rect l="l" t="t" r="r" b="b"/>
            <a:pathLst>
              <a:path w="537845" h="1579879">
                <a:moveTo>
                  <a:pt x="0" y="0"/>
                </a:moveTo>
                <a:lnTo>
                  <a:pt x="537449" y="1579758"/>
                </a:lnTo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9B931E3-E9DB-4FEB-94D5-EEF38A9E37B8}"/>
              </a:ext>
            </a:extLst>
          </p:cNvPr>
          <p:cNvSpPr/>
          <p:nvPr/>
        </p:nvSpPr>
        <p:spPr>
          <a:xfrm>
            <a:off x="3593544" y="1480162"/>
            <a:ext cx="2741295" cy="2247265"/>
          </a:xfrm>
          <a:custGeom>
            <a:avLst/>
            <a:gdLst/>
            <a:ahLst/>
            <a:cxnLst/>
            <a:rect l="l" t="t" r="r" b="b"/>
            <a:pathLst>
              <a:path w="2741295" h="2247265">
                <a:moveTo>
                  <a:pt x="0" y="2247027"/>
                </a:moveTo>
                <a:lnTo>
                  <a:pt x="2740695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73441CE-0353-4E06-ABA5-6AC3ACA55D56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spc="-15" dirty="0">
                <a:solidFill>
                  <a:schemeClr val="tx1"/>
                </a:solidFill>
              </a:rPr>
              <a:t>I</a:t>
            </a:r>
            <a:r>
              <a:rPr lang="en-US" sz="4000" spc="-60" dirty="0">
                <a:solidFill>
                  <a:schemeClr val="tx1"/>
                </a:solidFill>
              </a:rPr>
              <a:t>nt</a:t>
            </a:r>
            <a:r>
              <a:rPr lang="en-US" sz="4000" spc="-25" dirty="0">
                <a:solidFill>
                  <a:schemeClr val="tx1"/>
                </a:solidFill>
              </a:rPr>
              <a:t>erp</a:t>
            </a:r>
            <a:r>
              <a:rPr lang="en-US" sz="4000" spc="-80" dirty="0">
                <a:solidFill>
                  <a:schemeClr val="tx1"/>
                </a:solidFill>
              </a:rPr>
              <a:t>r</a:t>
            </a:r>
            <a:r>
              <a:rPr lang="en-US" sz="4000" spc="-20" dirty="0">
                <a:solidFill>
                  <a:schemeClr val="tx1"/>
                </a:solidFill>
              </a:rPr>
              <a:t>et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</a:t>
            </a:r>
            <a:r>
              <a:rPr lang="en-US" sz="4000" spc="-20" dirty="0">
                <a:solidFill>
                  <a:schemeClr val="tx1"/>
                </a:solidFill>
              </a:rPr>
              <a:t>g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25" dirty="0">
                <a:solidFill>
                  <a:schemeClr val="tx1"/>
                </a:solidFill>
              </a:rPr>
              <a:t>L</a:t>
            </a:r>
            <a:r>
              <a:rPr lang="en-US" sz="4000" spc="-10" dirty="0">
                <a:solidFill>
                  <a:schemeClr val="tx1"/>
                </a:solidFill>
              </a:rPr>
              <a:t>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0" dirty="0">
                <a:solidFill>
                  <a:schemeClr val="tx1"/>
                </a:solidFill>
              </a:rPr>
              <a:t>ar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C</a:t>
            </a:r>
            <a:r>
              <a:rPr lang="en-US" sz="4000" spc="-15" dirty="0">
                <a:solidFill>
                  <a:schemeClr val="tx1"/>
                </a:solidFill>
              </a:rPr>
              <a:t>lassifi</a:t>
            </a:r>
            <a:r>
              <a:rPr lang="en-US" sz="4000" spc="-25" dirty="0">
                <a:solidFill>
                  <a:schemeClr val="tx1"/>
                </a:solidFill>
              </a:rPr>
              <a:t>er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5" dirty="0">
                <a:solidFill>
                  <a:schemeClr val="tx1"/>
                </a:solidFill>
              </a:rPr>
              <a:t> </a:t>
            </a:r>
            <a:r>
              <a:rPr lang="en-US" sz="4000" u="heavy" dirty="0">
                <a:solidFill>
                  <a:schemeClr val="tx1"/>
                </a:solidFill>
              </a:rPr>
              <a:t>G</a:t>
            </a:r>
            <a:r>
              <a:rPr lang="en-US" sz="4000" u="heavy" spc="-5" dirty="0">
                <a:solidFill>
                  <a:schemeClr val="tx1"/>
                </a:solidFill>
              </a:rPr>
              <a:t>e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5" dirty="0">
                <a:solidFill>
                  <a:schemeClr val="tx1"/>
                </a:solidFill>
              </a:rPr>
              <a:t>m</a:t>
            </a:r>
            <a:r>
              <a:rPr lang="en-US" sz="4000" u="heavy" spc="-20" dirty="0">
                <a:solidFill>
                  <a:schemeClr val="tx1"/>
                </a:solidFill>
              </a:rPr>
              <a:t>etr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dirty="0">
                <a:solidFill>
                  <a:schemeClr val="tx1"/>
                </a:solidFill>
              </a:rPr>
              <a:t>c</a:t>
            </a:r>
            <a:r>
              <a:rPr lang="en-US" sz="4000" u="heavy" spc="-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4000" u="heavy" spc="-5" dirty="0">
                <a:solidFill>
                  <a:schemeClr val="tx1"/>
                </a:solidFill>
              </a:rPr>
              <a:t>V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20" dirty="0">
                <a:solidFill>
                  <a:schemeClr val="tx1"/>
                </a:solidFill>
              </a:rPr>
              <a:t>e</a:t>
            </a:r>
            <a:r>
              <a:rPr lang="en-US" sz="4000" u="heavy" spc="-25" dirty="0">
                <a:solidFill>
                  <a:schemeClr val="tx1"/>
                </a:solidFill>
              </a:rPr>
              <a:t>w</a:t>
            </a:r>
            <a:r>
              <a:rPr lang="en-US" sz="4000" u="heavy" spc="-30" dirty="0">
                <a:solidFill>
                  <a:schemeClr val="tx1"/>
                </a:solidFill>
              </a:rPr>
              <a:t>p</a:t>
            </a:r>
            <a:r>
              <a:rPr lang="en-US" sz="4000" u="heavy" dirty="0">
                <a:solidFill>
                  <a:schemeClr val="tx1"/>
                </a:solidFill>
              </a:rPr>
              <a:t>o</a:t>
            </a:r>
            <a:r>
              <a:rPr lang="en-US" sz="4000" u="heavy" spc="-10" dirty="0">
                <a:solidFill>
                  <a:schemeClr val="tx1"/>
                </a:solidFill>
              </a:rPr>
              <a:t>i</a:t>
            </a:r>
            <a:r>
              <a:rPr lang="en-US" sz="4000" u="heavy" spc="-65" dirty="0">
                <a:solidFill>
                  <a:schemeClr val="tx1"/>
                </a:solidFill>
              </a:rPr>
              <a:t>n</a:t>
            </a:r>
            <a:r>
              <a:rPr lang="en-US" sz="4000" u="heavy" spc="-15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10BE460-6E70-43C0-AC3C-6C7B8AA35330}"/>
              </a:ext>
            </a:extLst>
          </p:cNvPr>
          <p:cNvSpPr/>
          <p:nvPr/>
        </p:nvSpPr>
        <p:spPr>
          <a:xfrm>
            <a:off x="3610099" y="1846861"/>
            <a:ext cx="3810" cy="3900804"/>
          </a:xfrm>
          <a:custGeom>
            <a:avLst/>
            <a:gdLst/>
            <a:ahLst/>
            <a:cxnLst/>
            <a:rect l="l" t="t" r="r" b="b"/>
            <a:pathLst>
              <a:path w="3810" h="3900804">
                <a:moveTo>
                  <a:pt x="3524" y="0"/>
                </a:moveTo>
                <a:lnTo>
                  <a:pt x="0" y="3900795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F7E858C-FB7B-44AA-A8F3-3F67D36D2707}"/>
              </a:ext>
            </a:extLst>
          </p:cNvPr>
          <p:cNvSpPr/>
          <p:nvPr/>
        </p:nvSpPr>
        <p:spPr>
          <a:xfrm>
            <a:off x="1622029" y="3750056"/>
            <a:ext cx="4339590" cy="2540"/>
          </a:xfrm>
          <a:custGeom>
            <a:avLst/>
            <a:gdLst/>
            <a:ahLst/>
            <a:cxnLst/>
            <a:rect l="l" t="t" r="r" b="b"/>
            <a:pathLst>
              <a:path w="4339590" h="2539">
                <a:moveTo>
                  <a:pt x="4339383" y="2547"/>
                </a:moveTo>
                <a:lnTo>
                  <a:pt x="0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0FDF30E-3180-4549-AC28-0A9CB75BBB44}"/>
              </a:ext>
            </a:extLst>
          </p:cNvPr>
          <p:cNvSpPr txBox="1"/>
          <p:nvPr/>
        </p:nvSpPr>
        <p:spPr>
          <a:xfrm>
            <a:off x="225358" y="3912436"/>
            <a:ext cx="17564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(15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8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8B28A52-B2FC-4FB5-BFA0-440218029D52}"/>
              </a:ext>
            </a:extLst>
          </p:cNvPr>
          <p:cNvSpPr/>
          <p:nvPr/>
        </p:nvSpPr>
        <p:spPr>
          <a:xfrm>
            <a:off x="3372736" y="1525623"/>
            <a:ext cx="3111500" cy="3177540"/>
          </a:xfrm>
          <a:custGeom>
            <a:avLst/>
            <a:gdLst/>
            <a:ahLst/>
            <a:cxnLst/>
            <a:rect l="l" t="t" r="r" b="b"/>
            <a:pathLst>
              <a:path w="3111500" h="3177540">
                <a:moveTo>
                  <a:pt x="3111191" y="3177006"/>
                </a:moveTo>
                <a:lnTo>
                  <a:pt x="0" y="0"/>
                </a:lnTo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DE87717-5BBB-44BA-B007-222ADF54CF8C}"/>
              </a:ext>
            </a:extLst>
          </p:cNvPr>
          <p:cNvSpPr txBox="1"/>
          <p:nvPr/>
        </p:nvSpPr>
        <p:spPr>
          <a:xfrm>
            <a:off x="5893250" y="4838195"/>
            <a:ext cx="13849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45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A47F8E3-24CE-4F43-AE2B-8593DFB54E8B}"/>
              </a:ext>
            </a:extLst>
          </p:cNvPr>
          <p:cNvSpPr txBox="1"/>
          <p:nvPr/>
        </p:nvSpPr>
        <p:spPr>
          <a:xfrm>
            <a:off x="2566059" y="1411290"/>
            <a:ext cx="5988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4B16707-B7E9-41A8-9790-A45E25779CB2}"/>
              </a:ext>
            </a:extLst>
          </p:cNvPr>
          <p:cNvSpPr/>
          <p:nvPr/>
        </p:nvSpPr>
        <p:spPr>
          <a:xfrm>
            <a:off x="4665231" y="2624447"/>
            <a:ext cx="251460" cy="242570"/>
          </a:xfrm>
          <a:custGeom>
            <a:avLst/>
            <a:gdLst/>
            <a:ahLst/>
            <a:cxnLst/>
            <a:rect l="l" t="t" r="r" b="b"/>
            <a:pathLst>
              <a:path w="251460" h="242569">
                <a:moveTo>
                  <a:pt x="251152" y="0"/>
                </a:moveTo>
                <a:lnTo>
                  <a:pt x="47665" y="62892"/>
                </a:lnTo>
                <a:lnTo>
                  <a:pt x="91568" y="108770"/>
                </a:lnTo>
                <a:lnTo>
                  <a:pt x="0" y="196397"/>
                </a:lnTo>
                <a:lnTo>
                  <a:pt x="43902" y="242275"/>
                </a:lnTo>
                <a:lnTo>
                  <a:pt x="135472" y="154647"/>
                </a:lnTo>
                <a:lnTo>
                  <a:pt x="195796" y="154647"/>
                </a:lnTo>
                <a:lnTo>
                  <a:pt x="251152" y="0"/>
                </a:lnTo>
                <a:close/>
              </a:path>
              <a:path w="251460" h="242569">
                <a:moveTo>
                  <a:pt x="195796" y="154647"/>
                </a:moveTo>
                <a:lnTo>
                  <a:pt x="135472" y="154647"/>
                </a:lnTo>
                <a:lnTo>
                  <a:pt x="179374" y="200525"/>
                </a:lnTo>
                <a:lnTo>
                  <a:pt x="195796" y="1546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C668734-B640-4BCE-8C5B-8E34FDFDAB51}"/>
              </a:ext>
            </a:extLst>
          </p:cNvPr>
          <p:cNvSpPr/>
          <p:nvPr/>
        </p:nvSpPr>
        <p:spPr>
          <a:xfrm>
            <a:off x="5895040" y="1211365"/>
            <a:ext cx="1033262" cy="1064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DB97A35-DD6B-4EF0-9F2B-676215091722}"/>
              </a:ext>
            </a:extLst>
          </p:cNvPr>
          <p:cNvSpPr/>
          <p:nvPr/>
        </p:nvSpPr>
        <p:spPr>
          <a:xfrm>
            <a:off x="2295286" y="4085112"/>
            <a:ext cx="4260215" cy="1270635"/>
          </a:xfrm>
          <a:custGeom>
            <a:avLst/>
            <a:gdLst/>
            <a:ahLst/>
            <a:cxnLst/>
            <a:rect l="l" t="t" r="r" b="b"/>
            <a:pathLst>
              <a:path w="4260215" h="1270635">
                <a:moveTo>
                  <a:pt x="4259892" y="0"/>
                </a:moveTo>
                <a:lnTo>
                  <a:pt x="0" y="1270475"/>
                </a:lnTo>
              </a:path>
            </a:pathLst>
          </a:custGeom>
          <a:ln w="635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5CAFD0D-5F7B-40B0-9DBB-D020B37C94F5}"/>
              </a:ext>
            </a:extLst>
          </p:cNvPr>
          <p:cNvSpPr/>
          <p:nvPr/>
        </p:nvSpPr>
        <p:spPr>
          <a:xfrm>
            <a:off x="3973683" y="4807733"/>
            <a:ext cx="179070" cy="348615"/>
          </a:xfrm>
          <a:custGeom>
            <a:avLst/>
            <a:gdLst/>
            <a:ahLst/>
            <a:cxnLst/>
            <a:rect l="l" t="t" r="r" b="b"/>
            <a:pathLst>
              <a:path w="179070" h="348614">
                <a:moveTo>
                  <a:pt x="61624" y="0"/>
                </a:moveTo>
                <a:lnTo>
                  <a:pt x="1948" y="21704"/>
                </a:lnTo>
                <a:lnTo>
                  <a:pt x="59676" y="180422"/>
                </a:lnTo>
                <a:lnTo>
                  <a:pt x="0" y="202126"/>
                </a:lnTo>
                <a:lnTo>
                  <a:pt x="154627" y="348595"/>
                </a:lnTo>
                <a:lnTo>
                  <a:pt x="176523" y="158718"/>
                </a:lnTo>
                <a:lnTo>
                  <a:pt x="119350" y="158718"/>
                </a:lnTo>
                <a:lnTo>
                  <a:pt x="61624" y="0"/>
                </a:lnTo>
                <a:close/>
              </a:path>
              <a:path w="179070" h="348614">
                <a:moveTo>
                  <a:pt x="179026" y="137012"/>
                </a:moveTo>
                <a:lnTo>
                  <a:pt x="119350" y="158718"/>
                </a:lnTo>
                <a:lnTo>
                  <a:pt x="176523" y="158718"/>
                </a:lnTo>
                <a:lnTo>
                  <a:pt x="179026" y="137012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B0D586-2ED9-4AD4-BCF3-4EDF24180DC8}"/>
              </a:ext>
            </a:extLst>
          </p:cNvPr>
          <p:cNvSpPr/>
          <p:nvPr/>
        </p:nvSpPr>
        <p:spPr>
          <a:xfrm>
            <a:off x="2125682" y="2125682"/>
            <a:ext cx="475615" cy="2752090"/>
          </a:xfrm>
          <a:custGeom>
            <a:avLst/>
            <a:gdLst/>
            <a:ahLst/>
            <a:cxnLst/>
            <a:rect l="l" t="t" r="r" b="b"/>
            <a:pathLst>
              <a:path w="475614" h="2752090">
                <a:moveTo>
                  <a:pt x="0" y="2751737"/>
                </a:moveTo>
                <a:lnTo>
                  <a:pt x="475013" y="0"/>
                </a:lnTo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7D3E7069-5486-4E99-9753-A18F4239EBBB}"/>
              </a:ext>
            </a:extLst>
          </p:cNvPr>
          <p:cNvSpPr txBox="1"/>
          <p:nvPr/>
        </p:nvSpPr>
        <p:spPr>
          <a:xfrm>
            <a:off x="1369151" y="1722667"/>
            <a:ext cx="213106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baseline="2976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4200" spc="-30" baseline="2976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4200" spc="-7" baseline="2976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4200" spc="-75" baseline="2976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4200" spc="-22" baseline="2976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4200" spc="-157" baseline="2976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11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11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927F644-52F5-4025-811B-5ECE1725226F}"/>
              </a:ext>
            </a:extLst>
          </p:cNvPr>
          <p:cNvSpPr txBox="1"/>
          <p:nvPr/>
        </p:nvSpPr>
        <p:spPr>
          <a:xfrm>
            <a:off x="5498527" y="2416286"/>
            <a:ext cx="136461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700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wa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C828BD82-6815-414E-A68D-5E5C8088B808}"/>
              </a:ext>
            </a:extLst>
          </p:cNvPr>
          <p:cNvSpPr txBox="1"/>
          <p:nvPr/>
        </p:nvSpPr>
        <p:spPr>
          <a:xfrm>
            <a:off x="3913172" y="1140959"/>
            <a:ext cx="18929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A0D585A-84DF-49ED-8E60-83B73AEC4FBD}"/>
              </a:ext>
            </a:extLst>
          </p:cNvPr>
          <p:cNvSpPr txBox="1"/>
          <p:nvPr/>
        </p:nvSpPr>
        <p:spPr>
          <a:xfrm>
            <a:off x="3913172" y="1551571"/>
            <a:ext cx="16154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AA618C04-A3CF-42B1-8C38-1A0B5FD03BDA}"/>
              </a:ext>
            </a:extLst>
          </p:cNvPr>
          <p:cNvSpPr txBox="1"/>
          <p:nvPr/>
        </p:nvSpPr>
        <p:spPr>
          <a:xfrm>
            <a:off x="2584899" y="5376880"/>
            <a:ext cx="820419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20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800" spc="-25" dirty="0">
                <a:solidFill>
                  <a:srgbClr val="70AD47"/>
                </a:solidFill>
                <a:latin typeface="Calibri"/>
                <a:cs typeface="Calibri"/>
              </a:rPr>
              <a:t>ee</a:t>
            </a: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r </a:t>
            </a:r>
            <a:r>
              <a:rPr sz="280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800" spc="-20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94F76E20-1CCD-44CB-89BB-68E5A7928DB8}"/>
              </a:ext>
            </a:extLst>
          </p:cNvPr>
          <p:cNvSpPr txBox="1"/>
          <p:nvPr/>
        </p:nvSpPr>
        <p:spPr>
          <a:xfrm>
            <a:off x="950495" y="1299356"/>
            <a:ext cx="12388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800" spc="-15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4472C4"/>
                </a:solidFill>
                <a:latin typeface="Calibri"/>
                <a:cs typeface="Calibri"/>
              </a:rPr>
              <a:t>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0D7086F0-791F-4B30-842E-C101670F5A6A}"/>
              </a:ext>
            </a:extLst>
          </p:cNvPr>
          <p:cNvSpPr/>
          <p:nvPr/>
        </p:nvSpPr>
        <p:spPr>
          <a:xfrm>
            <a:off x="1971304" y="3370554"/>
            <a:ext cx="415925" cy="187960"/>
          </a:xfrm>
          <a:custGeom>
            <a:avLst/>
            <a:gdLst/>
            <a:ahLst/>
            <a:cxnLst/>
            <a:rect l="l" t="t" r="r" b="b"/>
            <a:pathLst>
              <a:path w="415925" h="187960">
                <a:moveTo>
                  <a:pt x="203939" y="0"/>
                </a:moveTo>
                <a:lnTo>
                  <a:pt x="0" y="61414"/>
                </a:lnTo>
                <a:lnTo>
                  <a:pt x="171494" y="187716"/>
                </a:lnTo>
                <a:lnTo>
                  <a:pt x="182309" y="125144"/>
                </a:lnTo>
                <a:lnTo>
                  <a:pt x="411375" y="125144"/>
                </a:lnTo>
                <a:lnTo>
                  <a:pt x="415546" y="101014"/>
                </a:lnTo>
                <a:lnTo>
                  <a:pt x="193123" y="62571"/>
                </a:lnTo>
                <a:lnTo>
                  <a:pt x="203939" y="0"/>
                </a:lnTo>
                <a:close/>
              </a:path>
              <a:path w="415925" h="187960">
                <a:moveTo>
                  <a:pt x="411375" y="125144"/>
                </a:moveTo>
                <a:lnTo>
                  <a:pt x="182309" y="125144"/>
                </a:lnTo>
                <a:lnTo>
                  <a:pt x="404731" y="163586"/>
                </a:lnTo>
                <a:lnTo>
                  <a:pt x="411375" y="12514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53C7AAD0-C54C-4AD4-88CD-8B553546A8A1}"/>
              </a:ext>
            </a:extLst>
          </p:cNvPr>
          <p:cNvSpPr/>
          <p:nvPr/>
        </p:nvSpPr>
        <p:spPr>
          <a:xfrm>
            <a:off x="1603169" y="3336965"/>
            <a:ext cx="2027555" cy="401955"/>
          </a:xfrm>
          <a:custGeom>
            <a:avLst/>
            <a:gdLst/>
            <a:ahLst/>
            <a:cxnLst/>
            <a:rect l="l" t="t" r="r" b="b"/>
            <a:pathLst>
              <a:path w="2027554" h="401954">
                <a:moveTo>
                  <a:pt x="0" y="0"/>
                </a:moveTo>
                <a:lnTo>
                  <a:pt x="2027407" y="401537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4E68A3E7-2331-4E65-AF6E-28BABC099EF9}"/>
              </a:ext>
            </a:extLst>
          </p:cNvPr>
          <p:cNvSpPr/>
          <p:nvPr/>
        </p:nvSpPr>
        <p:spPr>
          <a:xfrm>
            <a:off x="3950354" y="5286773"/>
            <a:ext cx="1120808" cy="1064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7A345CBA-3007-4726-BA2C-2153CAB8255F}"/>
              </a:ext>
            </a:extLst>
          </p:cNvPr>
          <p:cNvSpPr/>
          <p:nvPr/>
        </p:nvSpPr>
        <p:spPr>
          <a:xfrm>
            <a:off x="647895" y="2591937"/>
            <a:ext cx="1069023" cy="1064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FD69525E-5C1C-45F1-8006-D028DF0FDE07}"/>
              </a:ext>
            </a:extLst>
          </p:cNvPr>
          <p:cNvSpPr/>
          <p:nvPr/>
        </p:nvSpPr>
        <p:spPr>
          <a:xfrm>
            <a:off x="7468869" y="2543585"/>
            <a:ext cx="4317837" cy="3415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CA111D7A-70B4-45A8-9A2A-CCACDD35C72B}"/>
              </a:ext>
            </a:extLst>
          </p:cNvPr>
          <p:cNvSpPr txBox="1"/>
          <p:nvPr/>
        </p:nvSpPr>
        <p:spPr>
          <a:xfrm>
            <a:off x="7795017" y="1472289"/>
            <a:ext cx="3665854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29"/>
              </a:lnSpc>
            </a:pP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20" dirty="0">
                <a:latin typeface="Calibri"/>
                <a:cs typeface="Calibri"/>
              </a:rPr>
              <a:t>y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ng up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sp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ce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88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E64AC1-9F5B-4F8A-8A77-16E72EB5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636D53E-ECAE-4426-8CE4-8C20199325DC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25" dirty="0">
                <a:solidFill>
                  <a:schemeClr val="tx1"/>
                </a:solidFill>
              </a:rPr>
              <a:t>d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C</a:t>
            </a:r>
            <a:r>
              <a:rPr lang="en-US" spc="-20" dirty="0">
                <a:solidFill>
                  <a:schemeClr val="tx1"/>
                </a:solidFill>
              </a:rPr>
              <a:t>as</a:t>
            </a:r>
            <a:r>
              <a:rPr lang="en-US" spc="-2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10" dirty="0">
                <a:solidFill>
                  <a:schemeClr val="tx1"/>
                </a:solidFill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5" dirty="0">
                <a:solidFill>
                  <a:schemeClr val="tx1"/>
                </a:solidFill>
              </a:rPr>
              <a:t>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lassifi</a:t>
            </a:r>
            <a:r>
              <a:rPr lang="en-US" spc="-25" dirty="0">
                <a:solidFill>
                  <a:schemeClr val="tx1"/>
                </a:solidFill>
              </a:rPr>
              <a:t>er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2E9EAB5-E97E-43A2-83E4-7748C72D8160}"/>
              </a:ext>
            </a:extLst>
          </p:cNvPr>
          <p:cNvSpPr/>
          <p:nvPr/>
        </p:nvSpPr>
        <p:spPr>
          <a:xfrm>
            <a:off x="4524493" y="2975449"/>
            <a:ext cx="3232785" cy="3172460"/>
          </a:xfrm>
          <a:custGeom>
            <a:avLst/>
            <a:gdLst/>
            <a:ahLst/>
            <a:cxnLst/>
            <a:rect l="l" t="t" r="r" b="b"/>
            <a:pathLst>
              <a:path w="3232784" h="3172460">
                <a:moveTo>
                  <a:pt x="0" y="0"/>
                </a:moveTo>
                <a:lnTo>
                  <a:pt x="3232757" y="0"/>
                </a:lnTo>
                <a:lnTo>
                  <a:pt x="3232757" y="3171973"/>
                </a:lnTo>
                <a:lnTo>
                  <a:pt x="0" y="3171973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0817543-43E7-4317-80D9-242CE01B4D68}"/>
              </a:ext>
            </a:extLst>
          </p:cNvPr>
          <p:cNvSpPr/>
          <p:nvPr/>
        </p:nvSpPr>
        <p:spPr>
          <a:xfrm>
            <a:off x="4953980" y="3369148"/>
            <a:ext cx="2356485" cy="2356485"/>
          </a:xfrm>
          <a:custGeom>
            <a:avLst/>
            <a:gdLst/>
            <a:ahLst/>
            <a:cxnLst/>
            <a:rect l="l" t="t" r="r" b="b"/>
            <a:pathLst>
              <a:path w="2356484" h="2356485">
                <a:moveTo>
                  <a:pt x="1178093" y="0"/>
                </a:moveTo>
                <a:lnTo>
                  <a:pt x="1081471" y="3905"/>
                </a:lnTo>
                <a:lnTo>
                  <a:pt x="987000" y="15419"/>
                </a:lnTo>
                <a:lnTo>
                  <a:pt x="894984" y="34238"/>
                </a:lnTo>
                <a:lnTo>
                  <a:pt x="805724" y="60059"/>
                </a:lnTo>
                <a:lnTo>
                  <a:pt x="719526" y="92580"/>
                </a:lnTo>
                <a:lnTo>
                  <a:pt x="636691" y="131496"/>
                </a:lnTo>
                <a:lnTo>
                  <a:pt x="557524" y="176505"/>
                </a:lnTo>
                <a:lnTo>
                  <a:pt x="482326" y="227303"/>
                </a:lnTo>
                <a:lnTo>
                  <a:pt x="411402" y="283587"/>
                </a:lnTo>
                <a:lnTo>
                  <a:pt x="345055" y="345055"/>
                </a:lnTo>
                <a:lnTo>
                  <a:pt x="283588" y="411402"/>
                </a:lnTo>
                <a:lnTo>
                  <a:pt x="227303" y="482326"/>
                </a:lnTo>
                <a:lnTo>
                  <a:pt x="176505" y="557523"/>
                </a:lnTo>
                <a:lnTo>
                  <a:pt x="131496" y="636691"/>
                </a:lnTo>
                <a:lnTo>
                  <a:pt x="92580" y="719525"/>
                </a:lnTo>
                <a:lnTo>
                  <a:pt x="60059" y="805724"/>
                </a:lnTo>
                <a:lnTo>
                  <a:pt x="34238" y="894983"/>
                </a:lnTo>
                <a:lnTo>
                  <a:pt x="15419" y="986999"/>
                </a:lnTo>
                <a:lnTo>
                  <a:pt x="3905" y="1081470"/>
                </a:lnTo>
                <a:lnTo>
                  <a:pt x="0" y="1178092"/>
                </a:lnTo>
                <a:lnTo>
                  <a:pt x="3905" y="1274714"/>
                </a:lnTo>
                <a:lnTo>
                  <a:pt x="15419" y="1369185"/>
                </a:lnTo>
                <a:lnTo>
                  <a:pt x="34238" y="1461201"/>
                </a:lnTo>
                <a:lnTo>
                  <a:pt x="60059" y="1550461"/>
                </a:lnTo>
                <a:lnTo>
                  <a:pt x="92580" y="1636659"/>
                </a:lnTo>
                <a:lnTo>
                  <a:pt x="131496" y="1719494"/>
                </a:lnTo>
                <a:lnTo>
                  <a:pt x="176505" y="1798661"/>
                </a:lnTo>
                <a:lnTo>
                  <a:pt x="227303" y="1873858"/>
                </a:lnTo>
                <a:lnTo>
                  <a:pt x="283588" y="1944782"/>
                </a:lnTo>
                <a:lnTo>
                  <a:pt x="345055" y="2011129"/>
                </a:lnTo>
                <a:lnTo>
                  <a:pt x="411402" y="2072597"/>
                </a:lnTo>
                <a:lnTo>
                  <a:pt x="482326" y="2128881"/>
                </a:lnTo>
                <a:lnTo>
                  <a:pt x="557524" y="2179679"/>
                </a:lnTo>
                <a:lnTo>
                  <a:pt x="636691" y="2224688"/>
                </a:lnTo>
                <a:lnTo>
                  <a:pt x="719526" y="2263604"/>
                </a:lnTo>
                <a:lnTo>
                  <a:pt x="805724" y="2296125"/>
                </a:lnTo>
                <a:lnTo>
                  <a:pt x="894984" y="2321946"/>
                </a:lnTo>
                <a:lnTo>
                  <a:pt x="987000" y="2340766"/>
                </a:lnTo>
                <a:lnTo>
                  <a:pt x="1081471" y="2352279"/>
                </a:lnTo>
                <a:lnTo>
                  <a:pt x="1178093" y="2356185"/>
                </a:lnTo>
                <a:lnTo>
                  <a:pt x="1274715" y="2352279"/>
                </a:lnTo>
                <a:lnTo>
                  <a:pt x="1369186" y="2340766"/>
                </a:lnTo>
                <a:lnTo>
                  <a:pt x="1461203" y="2321946"/>
                </a:lnTo>
                <a:lnTo>
                  <a:pt x="1550462" y="2296125"/>
                </a:lnTo>
                <a:lnTo>
                  <a:pt x="1636660" y="2263604"/>
                </a:lnTo>
                <a:lnTo>
                  <a:pt x="1719495" y="2224688"/>
                </a:lnTo>
                <a:lnTo>
                  <a:pt x="1798662" y="2179679"/>
                </a:lnTo>
                <a:lnTo>
                  <a:pt x="1873860" y="2128881"/>
                </a:lnTo>
                <a:lnTo>
                  <a:pt x="1944783" y="2072597"/>
                </a:lnTo>
                <a:lnTo>
                  <a:pt x="2011131" y="2011129"/>
                </a:lnTo>
                <a:lnTo>
                  <a:pt x="2072598" y="1944782"/>
                </a:lnTo>
                <a:lnTo>
                  <a:pt x="2128883" y="1873858"/>
                </a:lnTo>
                <a:lnTo>
                  <a:pt x="2179681" y="1798661"/>
                </a:lnTo>
                <a:lnTo>
                  <a:pt x="2224689" y="1719494"/>
                </a:lnTo>
                <a:lnTo>
                  <a:pt x="2263606" y="1636659"/>
                </a:lnTo>
                <a:lnTo>
                  <a:pt x="2296126" y="1550461"/>
                </a:lnTo>
                <a:lnTo>
                  <a:pt x="2321948" y="1461201"/>
                </a:lnTo>
                <a:lnTo>
                  <a:pt x="2340767" y="1369185"/>
                </a:lnTo>
                <a:lnTo>
                  <a:pt x="2352281" y="1274714"/>
                </a:lnTo>
                <a:lnTo>
                  <a:pt x="2356186" y="1178092"/>
                </a:lnTo>
                <a:lnTo>
                  <a:pt x="2352281" y="1081470"/>
                </a:lnTo>
                <a:lnTo>
                  <a:pt x="2340767" y="986999"/>
                </a:lnTo>
                <a:lnTo>
                  <a:pt x="2321948" y="894983"/>
                </a:lnTo>
                <a:lnTo>
                  <a:pt x="2296126" y="805724"/>
                </a:lnTo>
                <a:lnTo>
                  <a:pt x="2263606" y="719525"/>
                </a:lnTo>
                <a:lnTo>
                  <a:pt x="2224689" y="636691"/>
                </a:lnTo>
                <a:lnTo>
                  <a:pt x="2179681" y="557523"/>
                </a:lnTo>
                <a:lnTo>
                  <a:pt x="2128883" y="482326"/>
                </a:lnTo>
                <a:lnTo>
                  <a:pt x="2072598" y="411402"/>
                </a:lnTo>
                <a:lnTo>
                  <a:pt x="2011131" y="345055"/>
                </a:lnTo>
                <a:lnTo>
                  <a:pt x="1944783" y="283587"/>
                </a:lnTo>
                <a:lnTo>
                  <a:pt x="1873860" y="227303"/>
                </a:lnTo>
                <a:lnTo>
                  <a:pt x="1798662" y="176505"/>
                </a:lnTo>
                <a:lnTo>
                  <a:pt x="1719495" y="131496"/>
                </a:lnTo>
                <a:lnTo>
                  <a:pt x="1636660" y="92580"/>
                </a:lnTo>
                <a:lnTo>
                  <a:pt x="1550462" y="60059"/>
                </a:lnTo>
                <a:lnTo>
                  <a:pt x="1461203" y="34238"/>
                </a:lnTo>
                <a:lnTo>
                  <a:pt x="1369186" y="15419"/>
                </a:lnTo>
                <a:lnTo>
                  <a:pt x="1274715" y="3905"/>
                </a:lnTo>
                <a:lnTo>
                  <a:pt x="1178093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739462-C651-447C-AE5F-62688F3A042A}"/>
              </a:ext>
            </a:extLst>
          </p:cNvPr>
          <p:cNvSpPr/>
          <p:nvPr/>
        </p:nvSpPr>
        <p:spPr>
          <a:xfrm>
            <a:off x="5593813" y="4008980"/>
            <a:ext cx="1076960" cy="1076960"/>
          </a:xfrm>
          <a:custGeom>
            <a:avLst/>
            <a:gdLst/>
            <a:ahLst/>
            <a:cxnLst/>
            <a:rect l="l" t="t" r="r" b="b"/>
            <a:pathLst>
              <a:path w="1076959" h="1076960">
                <a:moveTo>
                  <a:pt x="538260" y="0"/>
                </a:moveTo>
                <a:lnTo>
                  <a:pt x="494114" y="1784"/>
                </a:lnTo>
                <a:lnTo>
                  <a:pt x="450951" y="7044"/>
                </a:lnTo>
                <a:lnTo>
                  <a:pt x="408910" y="15643"/>
                </a:lnTo>
                <a:lnTo>
                  <a:pt x="368128" y="27440"/>
                </a:lnTo>
                <a:lnTo>
                  <a:pt x="328745" y="42299"/>
                </a:lnTo>
                <a:lnTo>
                  <a:pt x="290898" y="60079"/>
                </a:lnTo>
                <a:lnTo>
                  <a:pt x="254727" y="80643"/>
                </a:lnTo>
                <a:lnTo>
                  <a:pt x="220370" y="103853"/>
                </a:lnTo>
                <a:lnTo>
                  <a:pt x="187966" y="129568"/>
                </a:lnTo>
                <a:lnTo>
                  <a:pt x="157652" y="157652"/>
                </a:lnTo>
                <a:lnTo>
                  <a:pt x="129568" y="187966"/>
                </a:lnTo>
                <a:lnTo>
                  <a:pt x="103853" y="220370"/>
                </a:lnTo>
                <a:lnTo>
                  <a:pt x="80643" y="254727"/>
                </a:lnTo>
                <a:lnTo>
                  <a:pt x="60079" y="290898"/>
                </a:lnTo>
                <a:lnTo>
                  <a:pt x="42299" y="328745"/>
                </a:lnTo>
                <a:lnTo>
                  <a:pt x="27440" y="368128"/>
                </a:lnTo>
                <a:lnTo>
                  <a:pt x="15643" y="408910"/>
                </a:lnTo>
                <a:lnTo>
                  <a:pt x="7044" y="450951"/>
                </a:lnTo>
                <a:lnTo>
                  <a:pt x="1784" y="494114"/>
                </a:lnTo>
                <a:lnTo>
                  <a:pt x="0" y="538260"/>
                </a:lnTo>
                <a:lnTo>
                  <a:pt x="1784" y="582405"/>
                </a:lnTo>
                <a:lnTo>
                  <a:pt x="7044" y="625568"/>
                </a:lnTo>
                <a:lnTo>
                  <a:pt x="15643" y="667610"/>
                </a:lnTo>
                <a:lnTo>
                  <a:pt x="27440" y="708391"/>
                </a:lnTo>
                <a:lnTo>
                  <a:pt x="42299" y="747775"/>
                </a:lnTo>
                <a:lnTo>
                  <a:pt x="60079" y="785621"/>
                </a:lnTo>
                <a:lnTo>
                  <a:pt x="80643" y="821792"/>
                </a:lnTo>
                <a:lnTo>
                  <a:pt x="103853" y="856149"/>
                </a:lnTo>
                <a:lnTo>
                  <a:pt x="129568" y="888553"/>
                </a:lnTo>
                <a:lnTo>
                  <a:pt x="157652" y="918867"/>
                </a:lnTo>
                <a:lnTo>
                  <a:pt x="187966" y="946950"/>
                </a:lnTo>
                <a:lnTo>
                  <a:pt x="220370" y="972666"/>
                </a:lnTo>
                <a:lnTo>
                  <a:pt x="254727" y="995875"/>
                </a:lnTo>
                <a:lnTo>
                  <a:pt x="290898" y="1016439"/>
                </a:lnTo>
                <a:lnTo>
                  <a:pt x="328745" y="1034220"/>
                </a:lnTo>
                <a:lnTo>
                  <a:pt x="368128" y="1049078"/>
                </a:lnTo>
                <a:lnTo>
                  <a:pt x="408910" y="1060876"/>
                </a:lnTo>
                <a:lnTo>
                  <a:pt x="450951" y="1069474"/>
                </a:lnTo>
                <a:lnTo>
                  <a:pt x="494114" y="1074735"/>
                </a:lnTo>
                <a:lnTo>
                  <a:pt x="538260" y="1076519"/>
                </a:lnTo>
                <a:lnTo>
                  <a:pt x="582405" y="1074735"/>
                </a:lnTo>
                <a:lnTo>
                  <a:pt x="625568" y="1069474"/>
                </a:lnTo>
                <a:lnTo>
                  <a:pt x="667610" y="1060876"/>
                </a:lnTo>
                <a:lnTo>
                  <a:pt x="708392" y="1049078"/>
                </a:lnTo>
                <a:lnTo>
                  <a:pt x="747775" y="1034220"/>
                </a:lnTo>
                <a:lnTo>
                  <a:pt x="785621" y="1016439"/>
                </a:lnTo>
                <a:lnTo>
                  <a:pt x="821792" y="995875"/>
                </a:lnTo>
                <a:lnTo>
                  <a:pt x="856149" y="972666"/>
                </a:lnTo>
                <a:lnTo>
                  <a:pt x="888554" y="946950"/>
                </a:lnTo>
                <a:lnTo>
                  <a:pt x="918867" y="918867"/>
                </a:lnTo>
                <a:lnTo>
                  <a:pt x="946951" y="888553"/>
                </a:lnTo>
                <a:lnTo>
                  <a:pt x="972667" y="856149"/>
                </a:lnTo>
                <a:lnTo>
                  <a:pt x="995876" y="821792"/>
                </a:lnTo>
                <a:lnTo>
                  <a:pt x="1016440" y="785621"/>
                </a:lnTo>
                <a:lnTo>
                  <a:pt x="1034221" y="747775"/>
                </a:lnTo>
                <a:lnTo>
                  <a:pt x="1049079" y="708391"/>
                </a:lnTo>
                <a:lnTo>
                  <a:pt x="1060877" y="667610"/>
                </a:lnTo>
                <a:lnTo>
                  <a:pt x="1069475" y="625568"/>
                </a:lnTo>
                <a:lnTo>
                  <a:pt x="1074736" y="582405"/>
                </a:lnTo>
                <a:lnTo>
                  <a:pt x="1076520" y="538260"/>
                </a:lnTo>
                <a:lnTo>
                  <a:pt x="1074736" y="494114"/>
                </a:lnTo>
                <a:lnTo>
                  <a:pt x="1069475" y="450951"/>
                </a:lnTo>
                <a:lnTo>
                  <a:pt x="1060877" y="408910"/>
                </a:lnTo>
                <a:lnTo>
                  <a:pt x="1049079" y="368128"/>
                </a:lnTo>
                <a:lnTo>
                  <a:pt x="1034221" y="328745"/>
                </a:lnTo>
                <a:lnTo>
                  <a:pt x="1016440" y="290898"/>
                </a:lnTo>
                <a:lnTo>
                  <a:pt x="995876" y="254727"/>
                </a:lnTo>
                <a:lnTo>
                  <a:pt x="972667" y="220370"/>
                </a:lnTo>
                <a:lnTo>
                  <a:pt x="946951" y="187966"/>
                </a:lnTo>
                <a:lnTo>
                  <a:pt x="918867" y="157652"/>
                </a:lnTo>
                <a:lnTo>
                  <a:pt x="888554" y="129568"/>
                </a:lnTo>
                <a:lnTo>
                  <a:pt x="856149" y="103853"/>
                </a:lnTo>
                <a:lnTo>
                  <a:pt x="821792" y="80643"/>
                </a:lnTo>
                <a:lnTo>
                  <a:pt x="785621" y="60079"/>
                </a:lnTo>
                <a:lnTo>
                  <a:pt x="747775" y="42299"/>
                </a:lnTo>
                <a:lnTo>
                  <a:pt x="708392" y="27440"/>
                </a:lnTo>
                <a:lnTo>
                  <a:pt x="667610" y="15643"/>
                </a:lnTo>
                <a:lnTo>
                  <a:pt x="625568" y="7044"/>
                </a:lnTo>
                <a:lnTo>
                  <a:pt x="582405" y="1784"/>
                </a:lnTo>
                <a:lnTo>
                  <a:pt x="53826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D8FD644-2576-402C-824A-8719FBBE2F4F}"/>
              </a:ext>
            </a:extLst>
          </p:cNvPr>
          <p:cNvSpPr txBox="1"/>
          <p:nvPr/>
        </p:nvSpPr>
        <p:spPr>
          <a:xfrm>
            <a:off x="481292" y="1295501"/>
            <a:ext cx="273939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spc="5" dirty="0">
                <a:solidFill>
                  <a:srgbClr val="0000FF"/>
                </a:solidFill>
                <a:latin typeface="Calibri"/>
                <a:cs typeface="Calibri"/>
              </a:rPr>
              <a:t>Cl</a:t>
            </a:r>
            <a:r>
              <a:rPr sz="2100" b="1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2100" b="1" spc="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1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r>
              <a:rPr sz="2100" spc="5" dirty="0">
                <a:latin typeface="Calibri"/>
                <a:cs typeface="Calibri"/>
              </a:rPr>
              <a:t>: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100" spc="-5" dirty="0">
                <a:latin typeface="Calibri"/>
                <a:cs typeface="Calibri"/>
              </a:rPr>
              <a:t>Fi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5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 and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h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quad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10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5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5B3BAEA-F403-4FB8-9891-89AB452834B3}"/>
              </a:ext>
            </a:extLst>
          </p:cNvPr>
          <p:cNvSpPr txBox="1"/>
          <p:nvPr/>
        </p:nvSpPr>
        <p:spPr>
          <a:xfrm>
            <a:off x="481292" y="2269167"/>
            <a:ext cx="323088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spc="5" dirty="0">
                <a:solidFill>
                  <a:srgbClr val="FF0000"/>
                </a:solidFill>
                <a:latin typeface="Calibri"/>
                <a:cs typeface="Calibri"/>
              </a:rPr>
              <a:t>Cl</a:t>
            </a:r>
            <a:r>
              <a:rPr sz="2100" b="1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100" b="1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1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100" spc="5" dirty="0">
                <a:latin typeface="Calibri"/>
                <a:cs typeface="Calibri"/>
              </a:rPr>
              <a:t>: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100" spc="-5" dirty="0">
                <a:latin typeface="Calibri"/>
                <a:cs typeface="Calibri"/>
              </a:rPr>
              <a:t>S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15" dirty="0">
                <a:latin typeface="Calibri"/>
                <a:cs typeface="Calibri"/>
              </a:rPr>
              <a:t>c</a:t>
            </a:r>
            <a:r>
              <a:rPr sz="2100" spc="10" dirty="0">
                <a:latin typeface="Calibri"/>
                <a:cs typeface="Calibri"/>
              </a:rPr>
              <a:t>ond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and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40" dirty="0">
                <a:latin typeface="Calibri"/>
                <a:cs typeface="Calibri"/>
              </a:rPr>
              <a:t>f</a:t>
            </a:r>
            <a:r>
              <a:rPr sz="2100" spc="10" dirty="0">
                <a:latin typeface="Calibri"/>
                <a:cs typeface="Calibri"/>
              </a:rPr>
              <a:t>ou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h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quad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5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C47798C-0A2B-44E0-A7E8-3113E54AE6F3}"/>
              </a:ext>
            </a:extLst>
          </p:cNvPr>
          <p:cNvSpPr/>
          <p:nvPr/>
        </p:nvSpPr>
        <p:spPr>
          <a:xfrm>
            <a:off x="6132074" y="2975449"/>
            <a:ext cx="0" cy="3143885"/>
          </a:xfrm>
          <a:custGeom>
            <a:avLst/>
            <a:gdLst/>
            <a:ahLst/>
            <a:cxnLst/>
            <a:rect l="l" t="t" r="r" b="b"/>
            <a:pathLst>
              <a:path h="3143885">
                <a:moveTo>
                  <a:pt x="0" y="0"/>
                </a:moveTo>
                <a:lnTo>
                  <a:pt x="1" y="314358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EF2EF3-8313-4F8D-864D-11F9321C06C1}"/>
              </a:ext>
            </a:extLst>
          </p:cNvPr>
          <p:cNvSpPr/>
          <p:nvPr/>
        </p:nvSpPr>
        <p:spPr>
          <a:xfrm>
            <a:off x="4524493" y="4547240"/>
            <a:ext cx="3232785" cy="0"/>
          </a:xfrm>
          <a:custGeom>
            <a:avLst/>
            <a:gdLst/>
            <a:ahLst/>
            <a:cxnLst/>
            <a:rect l="l" t="t" r="r" b="b"/>
            <a:pathLst>
              <a:path w="3232784">
                <a:moveTo>
                  <a:pt x="3232758" y="1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5FB377B-3CC2-4D87-BEB5-FD12A76E6B5B}"/>
              </a:ext>
            </a:extLst>
          </p:cNvPr>
          <p:cNvSpPr txBox="1"/>
          <p:nvPr/>
        </p:nvSpPr>
        <p:spPr>
          <a:xfrm>
            <a:off x="4930333" y="1295501"/>
            <a:ext cx="1995170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spc="5" dirty="0">
                <a:solidFill>
                  <a:srgbClr val="0000FF"/>
                </a:solidFill>
                <a:latin typeface="Calibri"/>
                <a:cs typeface="Calibri"/>
              </a:rPr>
              <a:t>Cl</a:t>
            </a:r>
            <a:r>
              <a:rPr sz="2100" b="1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2100" b="1" spc="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1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r>
              <a:rPr sz="2100" spc="5" dirty="0">
                <a:latin typeface="Calibri"/>
                <a:cs typeface="Calibri"/>
              </a:rPr>
              <a:t>: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100" spc="10" dirty="0">
                <a:latin typeface="Calibri"/>
                <a:cs typeface="Calibri"/>
              </a:rPr>
              <a:t>1</a:t>
            </a:r>
            <a:r>
              <a:rPr sz="2100" spc="5" dirty="0">
                <a:latin typeface="Calibri"/>
                <a:cs typeface="Calibri"/>
              </a:rPr>
              <a:t> &lt;</a:t>
            </a:r>
            <a:r>
              <a:rPr sz="2100" spc="10" dirty="0">
                <a:latin typeface="Calibri"/>
                <a:cs typeface="Calibri"/>
              </a:rPr>
              <a:t>= </a:t>
            </a:r>
            <a:r>
              <a:rPr sz="2100" spc="5" dirty="0">
                <a:latin typeface="Calibri"/>
                <a:cs typeface="Calibri"/>
              </a:rPr>
              <a:t>L2 </a:t>
            </a:r>
            <a:r>
              <a:rPr sz="2100" spc="10" dirty="0">
                <a:latin typeface="Calibri"/>
                <a:cs typeface="Calibri"/>
              </a:rPr>
              <a:t>no</a:t>
            </a:r>
            <a:r>
              <a:rPr sz="2100" spc="-5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m</a:t>
            </a:r>
            <a:r>
              <a:rPr sz="2100" spc="5" dirty="0">
                <a:latin typeface="Calibri"/>
                <a:cs typeface="Calibri"/>
              </a:rPr>
              <a:t> &lt;</a:t>
            </a:r>
            <a:r>
              <a:rPr sz="2100" spc="10" dirty="0">
                <a:latin typeface="Calibri"/>
                <a:cs typeface="Calibri"/>
              </a:rPr>
              <a:t>= 2</a:t>
            </a:r>
            <a:endParaRPr sz="2100">
              <a:latin typeface="Calibri"/>
              <a:cs typeface="Calibri"/>
            </a:endParaRPr>
          </a:p>
          <a:p>
            <a:pPr marL="12700" marR="310515">
              <a:lnSpc>
                <a:spcPct val="101899"/>
              </a:lnSpc>
              <a:spcBef>
                <a:spcPts val="1565"/>
              </a:spcBef>
            </a:pPr>
            <a:r>
              <a:rPr sz="2100" b="1" spc="5" dirty="0">
                <a:solidFill>
                  <a:srgbClr val="FF0000"/>
                </a:solidFill>
                <a:latin typeface="Calibri"/>
                <a:cs typeface="Calibri"/>
              </a:rPr>
              <a:t>Cl</a:t>
            </a:r>
            <a:r>
              <a:rPr sz="2100" b="1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100" b="1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1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100" spc="5" dirty="0">
                <a:latin typeface="Calibri"/>
                <a:cs typeface="Calibri"/>
              </a:rPr>
              <a:t>: </a:t>
            </a:r>
            <a:r>
              <a:rPr sz="2100" spc="-45" dirty="0">
                <a:latin typeface="Calibri"/>
                <a:cs typeface="Calibri"/>
              </a:rPr>
              <a:t>E</a:t>
            </a:r>
            <a:r>
              <a:rPr sz="2100" spc="-15" dirty="0">
                <a:latin typeface="Calibri"/>
                <a:cs typeface="Calibri"/>
              </a:rPr>
              <a:t>v</a:t>
            </a:r>
            <a:r>
              <a:rPr sz="2100" spc="5" dirty="0">
                <a:latin typeface="Calibri"/>
                <a:cs typeface="Calibri"/>
              </a:rPr>
              <a:t>er</a:t>
            </a:r>
            <a:r>
              <a:rPr sz="2100" spc="10" dirty="0">
                <a:latin typeface="Calibri"/>
                <a:cs typeface="Calibri"/>
              </a:rPr>
              <a:t>y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h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D49949F-98A4-4D15-BFA8-FD743DCAB8AF}"/>
              </a:ext>
            </a:extLst>
          </p:cNvPr>
          <p:cNvSpPr/>
          <p:nvPr/>
        </p:nvSpPr>
        <p:spPr>
          <a:xfrm>
            <a:off x="8572521" y="2975449"/>
            <a:ext cx="3232785" cy="3172460"/>
          </a:xfrm>
          <a:custGeom>
            <a:avLst/>
            <a:gdLst/>
            <a:ahLst/>
            <a:cxnLst/>
            <a:rect l="l" t="t" r="r" b="b"/>
            <a:pathLst>
              <a:path w="3232784" h="3172460">
                <a:moveTo>
                  <a:pt x="0" y="0"/>
                </a:moveTo>
                <a:lnTo>
                  <a:pt x="3232757" y="0"/>
                </a:lnTo>
                <a:lnTo>
                  <a:pt x="3232757" y="3171973"/>
                </a:lnTo>
                <a:lnTo>
                  <a:pt x="0" y="3171973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8A29E75-AB5B-4BEF-97D1-8ED62A04F87D}"/>
              </a:ext>
            </a:extLst>
          </p:cNvPr>
          <p:cNvSpPr/>
          <p:nvPr/>
        </p:nvSpPr>
        <p:spPr>
          <a:xfrm>
            <a:off x="9326592" y="508550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04" y="0"/>
                </a:moveTo>
                <a:lnTo>
                  <a:pt x="306384" y="4786"/>
                </a:lnTo>
                <a:lnTo>
                  <a:pt x="250113" y="18643"/>
                </a:lnTo>
                <a:lnTo>
                  <a:pt x="197641" y="40819"/>
                </a:lnTo>
                <a:lnTo>
                  <a:pt x="149723" y="70560"/>
                </a:lnTo>
                <a:lnTo>
                  <a:pt x="107112" y="107112"/>
                </a:lnTo>
                <a:lnTo>
                  <a:pt x="70559" y="149724"/>
                </a:lnTo>
                <a:lnTo>
                  <a:pt x="40819" y="197642"/>
                </a:lnTo>
                <a:lnTo>
                  <a:pt x="18643" y="250114"/>
                </a:lnTo>
                <a:lnTo>
                  <a:pt x="4786" y="306386"/>
                </a:lnTo>
                <a:lnTo>
                  <a:pt x="0" y="365705"/>
                </a:lnTo>
                <a:lnTo>
                  <a:pt x="1212" y="395698"/>
                </a:lnTo>
                <a:lnTo>
                  <a:pt x="10628" y="453588"/>
                </a:lnTo>
                <a:lnTo>
                  <a:pt x="28738" y="508053"/>
                </a:lnTo>
                <a:lnTo>
                  <a:pt x="54790" y="558342"/>
                </a:lnTo>
                <a:lnTo>
                  <a:pt x="88031" y="603701"/>
                </a:lnTo>
                <a:lnTo>
                  <a:pt x="127707" y="643377"/>
                </a:lnTo>
                <a:lnTo>
                  <a:pt x="173066" y="676618"/>
                </a:lnTo>
                <a:lnTo>
                  <a:pt x="223355" y="702670"/>
                </a:lnTo>
                <a:lnTo>
                  <a:pt x="277821" y="720781"/>
                </a:lnTo>
                <a:lnTo>
                  <a:pt x="335710" y="730197"/>
                </a:lnTo>
                <a:lnTo>
                  <a:pt x="365704" y="731409"/>
                </a:lnTo>
                <a:lnTo>
                  <a:pt x="395697" y="730197"/>
                </a:lnTo>
                <a:lnTo>
                  <a:pt x="453587" y="720781"/>
                </a:lnTo>
                <a:lnTo>
                  <a:pt x="508052" y="702670"/>
                </a:lnTo>
                <a:lnTo>
                  <a:pt x="558341" y="676618"/>
                </a:lnTo>
                <a:lnTo>
                  <a:pt x="603700" y="643377"/>
                </a:lnTo>
                <a:lnTo>
                  <a:pt x="643376" y="603701"/>
                </a:lnTo>
                <a:lnTo>
                  <a:pt x="676617" y="558342"/>
                </a:lnTo>
                <a:lnTo>
                  <a:pt x="702669" y="508053"/>
                </a:lnTo>
                <a:lnTo>
                  <a:pt x="720779" y="453588"/>
                </a:lnTo>
                <a:lnTo>
                  <a:pt x="730195" y="395698"/>
                </a:lnTo>
                <a:lnTo>
                  <a:pt x="731408" y="365705"/>
                </a:lnTo>
                <a:lnTo>
                  <a:pt x="730195" y="335711"/>
                </a:lnTo>
                <a:lnTo>
                  <a:pt x="720779" y="277822"/>
                </a:lnTo>
                <a:lnTo>
                  <a:pt x="702669" y="223356"/>
                </a:lnTo>
                <a:lnTo>
                  <a:pt x="676617" y="173067"/>
                </a:lnTo>
                <a:lnTo>
                  <a:pt x="643376" y="127708"/>
                </a:lnTo>
                <a:lnTo>
                  <a:pt x="603700" y="88031"/>
                </a:lnTo>
                <a:lnTo>
                  <a:pt x="558341" y="54791"/>
                </a:lnTo>
                <a:lnTo>
                  <a:pt x="508052" y="28738"/>
                </a:lnTo>
                <a:lnTo>
                  <a:pt x="453587" y="10628"/>
                </a:lnTo>
                <a:lnTo>
                  <a:pt x="395697" y="1212"/>
                </a:lnTo>
                <a:lnTo>
                  <a:pt x="365704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F938F91-B4D1-4702-8C44-5C7FDFB113F4}"/>
              </a:ext>
            </a:extLst>
          </p:cNvPr>
          <p:cNvSpPr/>
          <p:nvPr/>
        </p:nvSpPr>
        <p:spPr>
          <a:xfrm>
            <a:off x="10180101" y="2975449"/>
            <a:ext cx="0" cy="3143885"/>
          </a:xfrm>
          <a:custGeom>
            <a:avLst/>
            <a:gdLst/>
            <a:ahLst/>
            <a:cxnLst/>
            <a:rect l="l" t="t" r="r" b="b"/>
            <a:pathLst>
              <a:path h="3143885">
                <a:moveTo>
                  <a:pt x="0" y="0"/>
                </a:moveTo>
                <a:lnTo>
                  <a:pt x="1" y="314358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47C7CBB8-8490-4AB8-942D-A112EA9830D6}"/>
              </a:ext>
            </a:extLst>
          </p:cNvPr>
          <p:cNvSpPr/>
          <p:nvPr/>
        </p:nvSpPr>
        <p:spPr>
          <a:xfrm>
            <a:off x="8572521" y="4547240"/>
            <a:ext cx="3232785" cy="0"/>
          </a:xfrm>
          <a:custGeom>
            <a:avLst/>
            <a:gdLst/>
            <a:ahLst/>
            <a:cxnLst/>
            <a:rect l="l" t="t" r="r" b="b"/>
            <a:pathLst>
              <a:path w="3232784">
                <a:moveTo>
                  <a:pt x="3232758" y="1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ECAA68D-3004-41F0-916C-C70366CD49E8}"/>
              </a:ext>
            </a:extLst>
          </p:cNvPr>
          <p:cNvSpPr txBox="1"/>
          <p:nvPr/>
        </p:nvSpPr>
        <p:spPr>
          <a:xfrm>
            <a:off x="8969615" y="1295501"/>
            <a:ext cx="1689100" cy="147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29235">
              <a:lnSpc>
                <a:spcPct val="101899"/>
              </a:lnSpc>
            </a:pPr>
            <a:r>
              <a:rPr sz="2100" b="1" spc="5" dirty="0">
                <a:solidFill>
                  <a:srgbClr val="0000FF"/>
                </a:solidFill>
                <a:latin typeface="Calibri"/>
                <a:cs typeface="Calibri"/>
              </a:rPr>
              <a:t>Cl</a:t>
            </a:r>
            <a:r>
              <a:rPr sz="2100" b="1" dirty="0">
                <a:solidFill>
                  <a:srgbClr val="0000FF"/>
                </a:solidFill>
                <a:latin typeface="Calibri"/>
                <a:cs typeface="Calibri"/>
              </a:rPr>
              <a:t>as</a:t>
            </a:r>
            <a:r>
              <a:rPr sz="2100" b="1" spc="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1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r>
              <a:rPr sz="2100" spc="5" dirty="0">
                <a:latin typeface="Calibri"/>
                <a:cs typeface="Calibri"/>
              </a:rPr>
              <a:t>: T</a:t>
            </a:r>
            <a:r>
              <a:rPr sz="2100" spc="10" dirty="0">
                <a:latin typeface="Calibri"/>
                <a:cs typeface="Calibri"/>
              </a:rPr>
              <a:t>h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10" dirty="0">
                <a:latin typeface="Calibri"/>
                <a:cs typeface="Calibri"/>
              </a:rPr>
              <a:t>ee modes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ct val="101899"/>
              </a:lnSpc>
              <a:spcBef>
                <a:spcPts val="1565"/>
              </a:spcBef>
            </a:pPr>
            <a:r>
              <a:rPr sz="2100" b="1" spc="5" dirty="0">
                <a:solidFill>
                  <a:srgbClr val="FF0000"/>
                </a:solidFill>
                <a:latin typeface="Calibri"/>
                <a:cs typeface="Calibri"/>
              </a:rPr>
              <a:t>Cl</a:t>
            </a:r>
            <a:r>
              <a:rPr sz="2100" b="1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100" b="1" spc="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1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100" spc="5" dirty="0">
                <a:latin typeface="Calibri"/>
                <a:cs typeface="Calibri"/>
              </a:rPr>
              <a:t>: </a:t>
            </a:r>
            <a:r>
              <a:rPr sz="2100" spc="-45" dirty="0">
                <a:latin typeface="Calibri"/>
                <a:cs typeface="Calibri"/>
              </a:rPr>
              <a:t>E</a:t>
            </a:r>
            <a:r>
              <a:rPr sz="2100" spc="-15" dirty="0">
                <a:latin typeface="Calibri"/>
                <a:cs typeface="Calibri"/>
              </a:rPr>
              <a:t>v</a:t>
            </a:r>
            <a:r>
              <a:rPr sz="2100" spc="5" dirty="0">
                <a:latin typeface="Calibri"/>
                <a:cs typeface="Calibri"/>
              </a:rPr>
              <a:t>er</a:t>
            </a:r>
            <a:r>
              <a:rPr sz="2100" spc="10" dirty="0">
                <a:latin typeface="Calibri"/>
                <a:cs typeface="Calibri"/>
              </a:rPr>
              <a:t>y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10" dirty="0">
                <a:latin typeface="Calibri"/>
                <a:cs typeface="Calibri"/>
              </a:rPr>
              <a:t>h</a:t>
            </a:r>
            <a:r>
              <a:rPr sz="2100" spc="-5" dirty="0">
                <a:latin typeface="Calibri"/>
                <a:cs typeface="Calibri"/>
              </a:rPr>
              <a:t>i</a:t>
            </a:r>
            <a:r>
              <a:rPr sz="2100" spc="10" dirty="0">
                <a:latin typeface="Calibri"/>
                <a:cs typeface="Calibri"/>
              </a:rPr>
              <a:t>ng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l</a:t>
            </a:r>
            <a:r>
              <a:rPr sz="2100" spc="5" dirty="0">
                <a:latin typeface="Calibri"/>
                <a:cs typeface="Calibri"/>
              </a:rPr>
              <a:t>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947D6C3-18B8-4F6C-8F3C-643322743D1C}"/>
              </a:ext>
            </a:extLst>
          </p:cNvPr>
          <p:cNvSpPr/>
          <p:nvPr/>
        </p:nvSpPr>
        <p:spPr>
          <a:xfrm>
            <a:off x="8860445" y="353607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05" y="0"/>
                </a:moveTo>
                <a:lnTo>
                  <a:pt x="306386" y="4786"/>
                </a:lnTo>
                <a:lnTo>
                  <a:pt x="250114" y="18643"/>
                </a:lnTo>
                <a:lnTo>
                  <a:pt x="197642" y="40819"/>
                </a:lnTo>
                <a:lnTo>
                  <a:pt x="149724" y="70559"/>
                </a:lnTo>
                <a:lnTo>
                  <a:pt x="107112" y="107112"/>
                </a:lnTo>
                <a:lnTo>
                  <a:pt x="70560" y="149723"/>
                </a:lnTo>
                <a:lnTo>
                  <a:pt x="40819" y="197641"/>
                </a:lnTo>
                <a:lnTo>
                  <a:pt x="18643" y="250113"/>
                </a:lnTo>
                <a:lnTo>
                  <a:pt x="4786" y="306384"/>
                </a:lnTo>
                <a:lnTo>
                  <a:pt x="0" y="365704"/>
                </a:lnTo>
                <a:lnTo>
                  <a:pt x="1212" y="395697"/>
                </a:lnTo>
                <a:lnTo>
                  <a:pt x="10628" y="453587"/>
                </a:lnTo>
                <a:lnTo>
                  <a:pt x="28738" y="508052"/>
                </a:lnTo>
                <a:lnTo>
                  <a:pt x="54791" y="558341"/>
                </a:lnTo>
                <a:lnTo>
                  <a:pt x="88031" y="603700"/>
                </a:lnTo>
                <a:lnTo>
                  <a:pt x="127708" y="643376"/>
                </a:lnTo>
                <a:lnTo>
                  <a:pt x="173067" y="676617"/>
                </a:lnTo>
                <a:lnTo>
                  <a:pt x="223356" y="702669"/>
                </a:lnTo>
                <a:lnTo>
                  <a:pt x="277822" y="720779"/>
                </a:lnTo>
                <a:lnTo>
                  <a:pt x="335711" y="730195"/>
                </a:lnTo>
                <a:lnTo>
                  <a:pt x="365705" y="731408"/>
                </a:lnTo>
                <a:lnTo>
                  <a:pt x="395698" y="730195"/>
                </a:lnTo>
                <a:lnTo>
                  <a:pt x="453588" y="720779"/>
                </a:lnTo>
                <a:lnTo>
                  <a:pt x="508053" y="702669"/>
                </a:lnTo>
                <a:lnTo>
                  <a:pt x="558342" y="676617"/>
                </a:lnTo>
                <a:lnTo>
                  <a:pt x="603701" y="643376"/>
                </a:lnTo>
                <a:lnTo>
                  <a:pt x="643377" y="603700"/>
                </a:lnTo>
                <a:lnTo>
                  <a:pt x="676618" y="558341"/>
                </a:lnTo>
                <a:lnTo>
                  <a:pt x="702670" y="508052"/>
                </a:lnTo>
                <a:lnTo>
                  <a:pt x="720781" y="453587"/>
                </a:lnTo>
                <a:lnTo>
                  <a:pt x="730197" y="395697"/>
                </a:lnTo>
                <a:lnTo>
                  <a:pt x="731409" y="365704"/>
                </a:lnTo>
                <a:lnTo>
                  <a:pt x="730197" y="335710"/>
                </a:lnTo>
                <a:lnTo>
                  <a:pt x="720781" y="277821"/>
                </a:lnTo>
                <a:lnTo>
                  <a:pt x="702670" y="223355"/>
                </a:lnTo>
                <a:lnTo>
                  <a:pt x="676618" y="173066"/>
                </a:lnTo>
                <a:lnTo>
                  <a:pt x="643377" y="127707"/>
                </a:lnTo>
                <a:lnTo>
                  <a:pt x="603701" y="88031"/>
                </a:lnTo>
                <a:lnTo>
                  <a:pt x="558342" y="54790"/>
                </a:lnTo>
                <a:lnTo>
                  <a:pt x="508053" y="28738"/>
                </a:lnTo>
                <a:lnTo>
                  <a:pt x="453588" y="10628"/>
                </a:lnTo>
                <a:lnTo>
                  <a:pt x="395698" y="1212"/>
                </a:lnTo>
                <a:lnTo>
                  <a:pt x="365705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FD1E001-052E-4FD6-8921-D818663CFC22}"/>
              </a:ext>
            </a:extLst>
          </p:cNvPr>
          <p:cNvSpPr/>
          <p:nvPr/>
        </p:nvSpPr>
        <p:spPr>
          <a:xfrm>
            <a:off x="10628252" y="3686732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04" y="0"/>
                </a:moveTo>
                <a:lnTo>
                  <a:pt x="306384" y="4786"/>
                </a:lnTo>
                <a:lnTo>
                  <a:pt x="250113" y="18643"/>
                </a:lnTo>
                <a:lnTo>
                  <a:pt x="197641" y="40819"/>
                </a:lnTo>
                <a:lnTo>
                  <a:pt x="149723" y="70559"/>
                </a:lnTo>
                <a:lnTo>
                  <a:pt x="107112" y="107112"/>
                </a:lnTo>
                <a:lnTo>
                  <a:pt x="70559" y="149723"/>
                </a:lnTo>
                <a:lnTo>
                  <a:pt x="40819" y="197641"/>
                </a:lnTo>
                <a:lnTo>
                  <a:pt x="18643" y="250113"/>
                </a:lnTo>
                <a:lnTo>
                  <a:pt x="4786" y="306384"/>
                </a:lnTo>
                <a:lnTo>
                  <a:pt x="0" y="365704"/>
                </a:lnTo>
                <a:lnTo>
                  <a:pt x="1212" y="395697"/>
                </a:lnTo>
                <a:lnTo>
                  <a:pt x="10628" y="453587"/>
                </a:lnTo>
                <a:lnTo>
                  <a:pt x="28738" y="508052"/>
                </a:lnTo>
                <a:lnTo>
                  <a:pt x="54790" y="558341"/>
                </a:lnTo>
                <a:lnTo>
                  <a:pt x="88031" y="603700"/>
                </a:lnTo>
                <a:lnTo>
                  <a:pt x="127707" y="643376"/>
                </a:lnTo>
                <a:lnTo>
                  <a:pt x="173066" y="676617"/>
                </a:lnTo>
                <a:lnTo>
                  <a:pt x="223355" y="702669"/>
                </a:lnTo>
                <a:lnTo>
                  <a:pt x="277821" y="720779"/>
                </a:lnTo>
                <a:lnTo>
                  <a:pt x="335710" y="730195"/>
                </a:lnTo>
                <a:lnTo>
                  <a:pt x="365704" y="731408"/>
                </a:lnTo>
                <a:lnTo>
                  <a:pt x="395697" y="730195"/>
                </a:lnTo>
                <a:lnTo>
                  <a:pt x="453587" y="720779"/>
                </a:lnTo>
                <a:lnTo>
                  <a:pt x="508052" y="702669"/>
                </a:lnTo>
                <a:lnTo>
                  <a:pt x="558341" y="676617"/>
                </a:lnTo>
                <a:lnTo>
                  <a:pt x="603700" y="643376"/>
                </a:lnTo>
                <a:lnTo>
                  <a:pt x="643376" y="603700"/>
                </a:lnTo>
                <a:lnTo>
                  <a:pt x="676617" y="558341"/>
                </a:lnTo>
                <a:lnTo>
                  <a:pt x="702669" y="508052"/>
                </a:lnTo>
                <a:lnTo>
                  <a:pt x="720779" y="453587"/>
                </a:lnTo>
                <a:lnTo>
                  <a:pt x="730195" y="395697"/>
                </a:lnTo>
                <a:lnTo>
                  <a:pt x="731408" y="365704"/>
                </a:lnTo>
                <a:lnTo>
                  <a:pt x="730195" y="335710"/>
                </a:lnTo>
                <a:lnTo>
                  <a:pt x="720779" y="277821"/>
                </a:lnTo>
                <a:lnTo>
                  <a:pt x="702669" y="223355"/>
                </a:lnTo>
                <a:lnTo>
                  <a:pt x="676617" y="173066"/>
                </a:lnTo>
                <a:lnTo>
                  <a:pt x="643376" y="127707"/>
                </a:lnTo>
                <a:lnTo>
                  <a:pt x="603700" y="88031"/>
                </a:lnTo>
                <a:lnTo>
                  <a:pt x="558341" y="54790"/>
                </a:lnTo>
                <a:lnTo>
                  <a:pt x="508052" y="28738"/>
                </a:lnTo>
                <a:lnTo>
                  <a:pt x="453587" y="10628"/>
                </a:lnTo>
                <a:lnTo>
                  <a:pt x="395697" y="1212"/>
                </a:lnTo>
                <a:lnTo>
                  <a:pt x="365704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B07B3671-02EB-4C05-8755-0D7AAFC4C65E}"/>
              </a:ext>
            </a:extLst>
          </p:cNvPr>
          <p:cNvGraphicFramePr>
            <a:graphicFrameLocks noGrp="1"/>
          </p:cNvGraphicFramePr>
          <p:nvPr/>
        </p:nvGraphicFramePr>
        <p:xfrm>
          <a:off x="460750" y="2970385"/>
          <a:ext cx="3248403" cy="3182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91051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1185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86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532499-BF4C-42C2-B6F8-C9A038BC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28AE5A6-3AA4-414D-955C-59990DDF677D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65" dirty="0">
                <a:solidFill>
                  <a:schemeClr val="tx1"/>
                </a:solidFill>
              </a:rPr>
              <a:t>s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5" dirty="0">
                <a:solidFill>
                  <a:schemeClr val="tx1"/>
                </a:solidFill>
              </a:rPr>
              <a:t>me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D</a:t>
            </a:r>
            <a:r>
              <a:rPr lang="en-US" spc="-55" dirty="0">
                <a:solidFill>
                  <a:schemeClr val="tx1"/>
                </a:solidFill>
              </a:rPr>
              <a:t>a</a:t>
            </a:r>
            <a:r>
              <a:rPr lang="en-US" spc="-75" dirty="0">
                <a:solidFill>
                  <a:schemeClr val="tx1"/>
                </a:solidFill>
              </a:rPr>
              <a:t>t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pc="-25" dirty="0">
                <a:solidFill>
                  <a:schemeClr val="tx1"/>
                </a:solidFill>
              </a:rPr>
              <a:t>Dr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55" dirty="0">
                <a:solidFill>
                  <a:schemeClr val="tx1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5" dirty="0">
                <a:solidFill>
                  <a:schemeClr val="tx1"/>
                </a:solidFill>
              </a:rPr>
              <a:t>A</a:t>
            </a:r>
            <a:r>
              <a:rPr lang="en-US" spc="-30" dirty="0">
                <a:solidFill>
                  <a:schemeClr val="tx1"/>
                </a:solidFill>
              </a:rPr>
              <a:t>pp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a</a:t>
            </a:r>
            <a:r>
              <a:rPr lang="en-US" spc="-25" dirty="0">
                <a:solidFill>
                  <a:schemeClr val="tx1"/>
                </a:solidFill>
              </a:rPr>
              <a:t>ch</a:t>
            </a:r>
            <a:r>
              <a:rPr lang="en-US" spc="-10" dirty="0">
                <a:solidFill>
                  <a:schemeClr val="tx1"/>
                </a:solidFill>
              </a:rPr>
              <a:t>, </a:t>
            </a:r>
            <a:r>
              <a:rPr lang="en-US" spc="-5" dirty="0" err="1">
                <a:solidFill>
                  <a:schemeClr val="tx1"/>
                </a:solidFill>
              </a:rPr>
              <a:t>kNN</a:t>
            </a:r>
            <a:endParaRPr lang="en-US" spc="-5" dirty="0">
              <a:solidFill>
                <a:schemeClr val="tx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AFE22B3-A1BE-4FC7-9C91-C6942E5A3FCF}"/>
              </a:ext>
            </a:extLst>
          </p:cNvPr>
          <p:cNvSpPr/>
          <p:nvPr/>
        </p:nvSpPr>
        <p:spPr>
          <a:xfrm>
            <a:off x="365733" y="1230185"/>
            <a:ext cx="4358666" cy="3225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F10C267-848F-42FC-BB18-FF49B2B92E8C}"/>
              </a:ext>
            </a:extLst>
          </p:cNvPr>
          <p:cNvSpPr/>
          <p:nvPr/>
        </p:nvSpPr>
        <p:spPr>
          <a:xfrm>
            <a:off x="5368128" y="1632082"/>
            <a:ext cx="2681973" cy="1971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A0900F9-36E9-4EEA-BDB9-C7471887B6B8}"/>
              </a:ext>
            </a:extLst>
          </p:cNvPr>
          <p:cNvSpPr/>
          <p:nvPr/>
        </p:nvSpPr>
        <p:spPr>
          <a:xfrm>
            <a:off x="8341767" y="1632080"/>
            <a:ext cx="2616172" cy="19710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3C5FE3A-9453-4146-B70A-E32096F7B592}"/>
              </a:ext>
            </a:extLst>
          </p:cNvPr>
          <p:cNvSpPr txBox="1"/>
          <p:nvPr/>
        </p:nvSpPr>
        <p:spPr>
          <a:xfrm>
            <a:off x="5771694" y="1292219"/>
            <a:ext cx="187642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5" dirty="0">
                <a:latin typeface="Calibri"/>
                <a:cs typeface="Calibri"/>
              </a:rPr>
              <a:t>-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3096F86-B941-4880-A3BE-0FB6B09486F2}"/>
              </a:ext>
            </a:extLst>
          </p:cNvPr>
          <p:cNvSpPr txBox="1"/>
          <p:nvPr/>
        </p:nvSpPr>
        <p:spPr>
          <a:xfrm>
            <a:off x="8712427" y="1279519"/>
            <a:ext cx="18764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5</a:t>
            </a:r>
            <a:r>
              <a:rPr sz="2500" spc="-5" dirty="0">
                <a:latin typeface="Calibri"/>
                <a:cs typeface="Calibri"/>
              </a:rPr>
              <a:t>-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E7E1F31-30FD-4841-9AF2-5B8CDAC83E2D}"/>
              </a:ext>
            </a:extLst>
          </p:cNvPr>
          <p:cNvSpPr/>
          <p:nvPr/>
        </p:nvSpPr>
        <p:spPr>
          <a:xfrm>
            <a:off x="266091" y="4756833"/>
            <a:ext cx="6642734" cy="525145"/>
          </a:xfrm>
          <a:custGeom>
            <a:avLst/>
            <a:gdLst/>
            <a:ahLst/>
            <a:cxnLst/>
            <a:rect l="l" t="t" r="r" b="b"/>
            <a:pathLst>
              <a:path w="6642734" h="525145">
                <a:moveTo>
                  <a:pt x="0" y="0"/>
                </a:moveTo>
                <a:lnTo>
                  <a:pt x="6642269" y="0"/>
                </a:lnTo>
                <a:lnTo>
                  <a:pt x="6642269" y="524662"/>
                </a:lnTo>
                <a:lnTo>
                  <a:pt x="0" y="524662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71BB9DB-EFC8-4C30-A38D-7F3CF5B8B4CE}"/>
              </a:ext>
            </a:extLst>
          </p:cNvPr>
          <p:cNvSpPr/>
          <p:nvPr/>
        </p:nvSpPr>
        <p:spPr>
          <a:xfrm>
            <a:off x="266091" y="4756833"/>
            <a:ext cx="6642734" cy="525145"/>
          </a:xfrm>
          <a:custGeom>
            <a:avLst/>
            <a:gdLst/>
            <a:ahLst/>
            <a:cxnLst/>
            <a:rect l="l" t="t" r="r" b="b"/>
            <a:pathLst>
              <a:path w="6642734" h="525145">
                <a:moveTo>
                  <a:pt x="0" y="0"/>
                </a:moveTo>
                <a:lnTo>
                  <a:pt x="6642270" y="0"/>
                </a:lnTo>
                <a:lnTo>
                  <a:pt x="6642270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A91C689-278D-4B83-B420-4729A2A2C021}"/>
              </a:ext>
            </a:extLst>
          </p:cNvPr>
          <p:cNvSpPr txBox="1"/>
          <p:nvPr/>
        </p:nvSpPr>
        <p:spPr>
          <a:xfrm>
            <a:off x="3285473" y="4869558"/>
            <a:ext cx="6038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20F156D-0227-4E7D-848D-7073F2BB609B}"/>
              </a:ext>
            </a:extLst>
          </p:cNvPr>
          <p:cNvSpPr/>
          <p:nvPr/>
        </p:nvSpPr>
        <p:spPr>
          <a:xfrm>
            <a:off x="6908360" y="4756599"/>
            <a:ext cx="1944370" cy="525145"/>
          </a:xfrm>
          <a:custGeom>
            <a:avLst/>
            <a:gdLst/>
            <a:ahLst/>
            <a:cxnLst/>
            <a:rect l="l" t="t" r="r" b="b"/>
            <a:pathLst>
              <a:path w="1944370" h="525145">
                <a:moveTo>
                  <a:pt x="0" y="0"/>
                </a:moveTo>
                <a:lnTo>
                  <a:pt x="1943893" y="0"/>
                </a:lnTo>
                <a:lnTo>
                  <a:pt x="1943893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2D76E03-EFFF-4E35-9C0F-0018EE7ED854}"/>
              </a:ext>
            </a:extLst>
          </p:cNvPr>
          <p:cNvSpPr/>
          <p:nvPr/>
        </p:nvSpPr>
        <p:spPr>
          <a:xfrm>
            <a:off x="6908360" y="4756599"/>
            <a:ext cx="1944370" cy="525145"/>
          </a:xfrm>
          <a:custGeom>
            <a:avLst/>
            <a:gdLst/>
            <a:ahLst/>
            <a:cxnLst/>
            <a:rect l="l" t="t" r="r" b="b"/>
            <a:pathLst>
              <a:path w="1944370" h="525145">
                <a:moveTo>
                  <a:pt x="0" y="0"/>
                </a:moveTo>
                <a:lnTo>
                  <a:pt x="1943894" y="0"/>
                </a:lnTo>
                <a:lnTo>
                  <a:pt x="1943894" y="524663"/>
                </a:lnTo>
                <a:lnTo>
                  <a:pt x="0" y="5246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6D24F66-4B39-4521-9968-E7A60634592C}"/>
              </a:ext>
            </a:extLst>
          </p:cNvPr>
          <p:cNvSpPr txBox="1"/>
          <p:nvPr/>
        </p:nvSpPr>
        <p:spPr>
          <a:xfrm>
            <a:off x="7634277" y="4869326"/>
            <a:ext cx="48958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EB0E757-F1ED-4E87-94F1-F30699954D0F}"/>
              </a:ext>
            </a:extLst>
          </p:cNvPr>
          <p:cNvSpPr/>
          <p:nvPr/>
        </p:nvSpPr>
        <p:spPr>
          <a:xfrm>
            <a:off x="9143417" y="3824642"/>
            <a:ext cx="2769511" cy="2247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4">
            <a:extLst>
              <a:ext uri="{FF2B5EF4-FFF2-40B4-BE49-F238E27FC236}">
                <a16:creationId xmlns:a16="http://schemas.microsoft.com/office/drawing/2014/main" id="{BE385B35-93D9-45A9-B3E9-17291C20D3B3}"/>
              </a:ext>
            </a:extLst>
          </p:cNvPr>
          <p:cNvGraphicFramePr>
            <a:graphicFrameLocks noGrp="1"/>
          </p:cNvGraphicFramePr>
          <p:nvPr/>
        </p:nvGraphicFramePr>
        <p:xfrm>
          <a:off x="256566" y="5626446"/>
          <a:ext cx="8586162" cy="524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4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</a:pPr>
                      <a:r>
                        <a:rPr sz="2400" spc="-3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tio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24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st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51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530D25-9BE4-46FD-AF82-45EBC9F8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D858A88-B1A0-4245-BAAB-1422C883315A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85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all: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105" dirty="0">
                <a:solidFill>
                  <a:schemeClr val="tx1"/>
                </a:solidFill>
              </a:rPr>
              <a:t>P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ce</a:t>
            </a:r>
            <a:r>
              <a:rPr lang="en-US" spc="-45" dirty="0">
                <a:solidFill>
                  <a:schemeClr val="tx1"/>
                </a:solidFill>
              </a:rPr>
              <a:t>p</a:t>
            </a:r>
            <a:r>
              <a:rPr lang="en-US" spc="-20" dirty="0">
                <a:solidFill>
                  <a:schemeClr val="tx1"/>
                </a:solidFill>
              </a:rPr>
              <a:t>t</a:t>
            </a:r>
            <a:r>
              <a:rPr lang="en-US" spc="-100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4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30" dirty="0">
                <a:solidFill>
                  <a:schemeClr val="tx1"/>
                </a:solidFill>
              </a:rPr>
              <a:t>u</a:t>
            </a:r>
            <a:r>
              <a:rPr lang="en-US" spc="-10" dirty="0">
                <a:solidFill>
                  <a:schemeClr val="tx1"/>
                </a:solidFill>
              </a:rPr>
              <a:t>l</a:t>
            </a:r>
            <a:r>
              <a:rPr lang="en-US" spc="-25" dirty="0">
                <a:solidFill>
                  <a:schemeClr val="tx1"/>
                </a:solidFill>
              </a:rPr>
              <a:t>dn’</a:t>
            </a:r>
            <a:r>
              <a:rPr lang="en-US" spc="-15" dirty="0">
                <a:solidFill>
                  <a:schemeClr val="tx1"/>
                </a:solidFill>
              </a:rPr>
              <a:t>t</a:t>
            </a:r>
            <a:r>
              <a:rPr lang="en-US" spc="-10" dirty="0">
                <a:solidFill>
                  <a:schemeClr val="tx1"/>
                </a:solidFill>
              </a:rPr>
              <a:t> l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105" dirty="0">
                <a:solidFill>
                  <a:schemeClr val="tx1"/>
                </a:solidFill>
              </a:rPr>
              <a:t>X</a:t>
            </a:r>
            <a:r>
              <a:rPr lang="en-US" spc="-5" dirty="0">
                <a:solidFill>
                  <a:schemeClr val="tx1"/>
                </a:solidFill>
              </a:rPr>
              <a:t>O</a:t>
            </a:r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4F141B0-9750-49A4-BC35-7A77F4D343D1}"/>
              </a:ext>
            </a:extLst>
          </p:cNvPr>
          <p:cNvSpPr/>
          <p:nvPr/>
        </p:nvSpPr>
        <p:spPr>
          <a:xfrm>
            <a:off x="4267211" y="4561503"/>
            <a:ext cx="2211705" cy="0"/>
          </a:xfrm>
          <a:custGeom>
            <a:avLst/>
            <a:gdLst/>
            <a:ahLst/>
            <a:cxnLst/>
            <a:rect l="l" t="t" r="r" b="b"/>
            <a:pathLst>
              <a:path w="2211704">
                <a:moveTo>
                  <a:pt x="0" y="0"/>
                </a:moveTo>
                <a:lnTo>
                  <a:pt x="2211144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BC9C58B-658A-4559-99ED-05FD838753F3}"/>
              </a:ext>
            </a:extLst>
          </p:cNvPr>
          <p:cNvSpPr/>
          <p:nvPr/>
        </p:nvSpPr>
        <p:spPr>
          <a:xfrm>
            <a:off x="4267211" y="2425180"/>
            <a:ext cx="0" cy="2136775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1" y="213632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D910051-3C35-4CFF-B483-736D115914F7}"/>
              </a:ext>
            </a:extLst>
          </p:cNvPr>
          <p:cNvSpPr txBox="1"/>
          <p:nvPr/>
        </p:nvSpPr>
        <p:spPr>
          <a:xfrm>
            <a:off x="6552882" y="4322504"/>
            <a:ext cx="1244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08C7C30-5B29-459B-9FD4-D40DE040ACE2}"/>
              </a:ext>
            </a:extLst>
          </p:cNvPr>
          <p:cNvSpPr txBox="1"/>
          <p:nvPr/>
        </p:nvSpPr>
        <p:spPr>
          <a:xfrm>
            <a:off x="4153594" y="1936074"/>
            <a:ext cx="1289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9376BAE-73C0-473D-B973-C1EE71C7B38F}"/>
              </a:ext>
            </a:extLst>
          </p:cNvPr>
          <p:cNvSpPr/>
          <p:nvPr/>
        </p:nvSpPr>
        <p:spPr>
          <a:xfrm>
            <a:off x="4079070" y="4360255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193507" y="0"/>
                </a:moveTo>
                <a:lnTo>
                  <a:pt x="147005" y="5623"/>
                </a:lnTo>
                <a:lnTo>
                  <a:pt x="104579" y="21599"/>
                </a:lnTo>
                <a:lnTo>
                  <a:pt x="67575" y="46580"/>
                </a:lnTo>
                <a:lnTo>
                  <a:pt x="37335" y="79224"/>
                </a:lnTo>
                <a:lnTo>
                  <a:pt x="15206" y="118185"/>
                </a:lnTo>
                <a:lnTo>
                  <a:pt x="2532" y="162119"/>
                </a:lnTo>
                <a:lnTo>
                  <a:pt x="0" y="193507"/>
                </a:lnTo>
                <a:lnTo>
                  <a:pt x="641" y="209378"/>
                </a:lnTo>
                <a:lnTo>
                  <a:pt x="9865" y="254671"/>
                </a:lnTo>
                <a:lnTo>
                  <a:pt x="28992" y="295439"/>
                </a:lnTo>
                <a:lnTo>
                  <a:pt x="56677" y="330338"/>
                </a:lnTo>
                <a:lnTo>
                  <a:pt x="91576" y="358023"/>
                </a:lnTo>
                <a:lnTo>
                  <a:pt x="132344" y="377150"/>
                </a:lnTo>
                <a:lnTo>
                  <a:pt x="177636" y="386374"/>
                </a:lnTo>
                <a:lnTo>
                  <a:pt x="193507" y="387015"/>
                </a:lnTo>
                <a:lnTo>
                  <a:pt x="209378" y="386374"/>
                </a:lnTo>
                <a:lnTo>
                  <a:pt x="254670" y="377150"/>
                </a:lnTo>
                <a:lnTo>
                  <a:pt x="295439" y="358023"/>
                </a:lnTo>
                <a:lnTo>
                  <a:pt x="330337" y="330338"/>
                </a:lnTo>
                <a:lnTo>
                  <a:pt x="358023" y="295439"/>
                </a:lnTo>
                <a:lnTo>
                  <a:pt x="377149" y="254671"/>
                </a:lnTo>
                <a:lnTo>
                  <a:pt x="386373" y="209378"/>
                </a:lnTo>
                <a:lnTo>
                  <a:pt x="387014" y="193507"/>
                </a:lnTo>
                <a:lnTo>
                  <a:pt x="386373" y="177636"/>
                </a:lnTo>
                <a:lnTo>
                  <a:pt x="377149" y="132344"/>
                </a:lnTo>
                <a:lnTo>
                  <a:pt x="358023" y="91576"/>
                </a:lnTo>
                <a:lnTo>
                  <a:pt x="330337" y="56677"/>
                </a:lnTo>
                <a:lnTo>
                  <a:pt x="295439" y="28992"/>
                </a:lnTo>
                <a:lnTo>
                  <a:pt x="254670" y="9865"/>
                </a:lnTo>
                <a:lnTo>
                  <a:pt x="209378" y="641"/>
                </a:lnTo>
                <a:lnTo>
                  <a:pt x="19350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1B06DB4-145E-4E37-977B-349CFC733ABE}"/>
              </a:ext>
            </a:extLst>
          </p:cNvPr>
          <p:cNvSpPr/>
          <p:nvPr/>
        </p:nvSpPr>
        <p:spPr>
          <a:xfrm>
            <a:off x="4079070" y="4360255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0" y="193507"/>
                </a:moveTo>
                <a:lnTo>
                  <a:pt x="5623" y="147005"/>
                </a:lnTo>
                <a:lnTo>
                  <a:pt x="21598" y="104579"/>
                </a:lnTo>
                <a:lnTo>
                  <a:pt x="46580" y="67574"/>
                </a:lnTo>
                <a:lnTo>
                  <a:pt x="79224" y="37335"/>
                </a:lnTo>
                <a:lnTo>
                  <a:pt x="118185" y="15206"/>
                </a:lnTo>
                <a:lnTo>
                  <a:pt x="162119" y="2532"/>
                </a:lnTo>
                <a:lnTo>
                  <a:pt x="193507" y="0"/>
                </a:lnTo>
                <a:lnTo>
                  <a:pt x="209378" y="641"/>
                </a:lnTo>
                <a:lnTo>
                  <a:pt x="254670" y="9865"/>
                </a:lnTo>
                <a:lnTo>
                  <a:pt x="295438" y="28991"/>
                </a:lnTo>
                <a:lnTo>
                  <a:pt x="330337" y="56677"/>
                </a:lnTo>
                <a:lnTo>
                  <a:pt x="358023" y="91576"/>
                </a:lnTo>
                <a:lnTo>
                  <a:pt x="377149" y="132344"/>
                </a:lnTo>
                <a:lnTo>
                  <a:pt x="386373" y="177636"/>
                </a:lnTo>
                <a:lnTo>
                  <a:pt x="387015" y="193507"/>
                </a:lnTo>
                <a:lnTo>
                  <a:pt x="386373" y="209378"/>
                </a:lnTo>
                <a:lnTo>
                  <a:pt x="377149" y="254670"/>
                </a:lnTo>
                <a:lnTo>
                  <a:pt x="358023" y="295438"/>
                </a:lnTo>
                <a:lnTo>
                  <a:pt x="330337" y="330337"/>
                </a:lnTo>
                <a:lnTo>
                  <a:pt x="295438" y="358023"/>
                </a:lnTo>
                <a:lnTo>
                  <a:pt x="254670" y="377149"/>
                </a:lnTo>
                <a:lnTo>
                  <a:pt x="209378" y="386373"/>
                </a:lnTo>
                <a:lnTo>
                  <a:pt x="193507" y="387015"/>
                </a:lnTo>
                <a:lnTo>
                  <a:pt x="177636" y="386373"/>
                </a:lnTo>
                <a:lnTo>
                  <a:pt x="132344" y="377149"/>
                </a:lnTo>
                <a:lnTo>
                  <a:pt x="91576" y="358023"/>
                </a:lnTo>
                <a:lnTo>
                  <a:pt x="56677" y="330337"/>
                </a:lnTo>
                <a:lnTo>
                  <a:pt x="28991" y="295438"/>
                </a:lnTo>
                <a:lnTo>
                  <a:pt x="9865" y="254670"/>
                </a:lnTo>
                <a:lnTo>
                  <a:pt x="641" y="209378"/>
                </a:lnTo>
                <a:lnTo>
                  <a:pt x="0" y="193507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F58EFDC-BDDE-4D5C-AF6B-ADB92907C56B}"/>
              </a:ext>
            </a:extLst>
          </p:cNvPr>
          <p:cNvSpPr/>
          <p:nvPr/>
        </p:nvSpPr>
        <p:spPr>
          <a:xfrm>
            <a:off x="5825192" y="4360255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193507" y="0"/>
                </a:moveTo>
                <a:lnTo>
                  <a:pt x="147005" y="5623"/>
                </a:lnTo>
                <a:lnTo>
                  <a:pt x="104579" y="21599"/>
                </a:lnTo>
                <a:lnTo>
                  <a:pt x="67574" y="46580"/>
                </a:lnTo>
                <a:lnTo>
                  <a:pt x="37335" y="79224"/>
                </a:lnTo>
                <a:lnTo>
                  <a:pt x="15206" y="118185"/>
                </a:lnTo>
                <a:lnTo>
                  <a:pt x="2532" y="162119"/>
                </a:lnTo>
                <a:lnTo>
                  <a:pt x="0" y="193507"/>
                </a:lnTo>
                <a:lnTo>
                  <a:pt x="641" y="209378"/>
                </a:lnTo>
                <a:lnTo>
                  <a:pt x="9865" y="254671"/>
                </a:lnTo>
                <a:lnTo>
                  <a:pt x="28991" y="295439"/>
                </a:lnTo>
                <a:lnTo>
                  <a:pt x="56676" y="330338"/>
                </a:lnTo>
                <a:lnTo>
                  <a:pt x="91575" y="358023"/>
                </a:lnTo>
                <a:lnTo>
                  <a:pt x="132343" y="377150"/>
                </a:lnTo>
                <a:lnTo>
                  <a:pt x="177636" y="386374"/>
                </a:lnTo>
                <a:lnTo>
                  <a:pt x="193507" y="387015"/>
                </a:lnTo>
                <a:lnTo>
                  <a:pt x="209377" y="386374"/>
                </a:lnTo>
                <a:lnTo>
                  <a:pt x="254670" y="377150"/>
                </a:lnTo>
                <a:lnTo>
                  <a:pt x="295438" y="358023"/>
                </a:lnTo>
                <a:lnTo>
                  <a:pt x="330337" y="330338"/>
                </a:lnTo>
                <a:lnTo>
                  <a:pt x="358022" y="295439"/>
                </a:lnTo>
                <a:lnTo>
                  <a:pt x="377149" y="254671"/>
                </a:lnTo>
                <a:lnTo>
                  <a:pt x="386373" y="209378"/>
                </a:lnTo>
                <a:lnTo>
                  <a:pt x="387014" y="193507"/>
                </a:lnTo>
                <a:lnTo>
                  <a:pt x="386373" y="177636"/>
                </a:lnTo>
                <a:lnTo>
                  <a:pt x="377149" y="132344"/>
                </a:lnTo>
                <a:lnTo>
                  <a:pt x="358022" y="91576"/>
                </a:lnTo>
                <a:lnTo>
                  <a:pt x="330337" y="56677"/>
                </a:lnTo>
                <a:lnTo>
                  <a:pt x="295438" y="28992"/>
                </a:lnTo>
                <a:lnTo>
                  <a:pt x="254670" y="9865"/>
                </a:lnTo>
                <a:lnTo>
                  <a:pt x="209377" y="641"/>
                </a:lnTo>
                <a:lnTo>
                  <a:pt x="19350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A4FEC40-0001-4699-9C25-EE2FD866F0E6}"/>
              </a:ext>
            </a:extLst>
          </p:cNvPr>
          <p:cNvSpPr/>
          <p:nvPr/>
        </p:nvSpPr>
        <p:spPr>
          <a:xfrm>
            <a:off x="5825192" y="4360255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0" y="193507"/>
                </a:moveTo>
                <a:lnTo>
                  <a:pt x="5623" y="147005"/>
                </a:lnTo>
                <a:lnTo>
                  <a:pt x="21598" y="104579"/>
                </a:lnTo>
                <a:lnTo>
                  <a:pt x="46580" y="67574"/>
                </a:lnTo>
                <a:lnTo>
                  <a:pt x="79224" y="37335"/>
                </a:lnTo>
                <a:lnTo>
                  <a:pt x="118185" y="15206"/>
                </a:lnTo>
                <a:lnTo>
                  <a:pt x="162119" y="2532"/>
                </a:lnTo>
                <a:lnTo>
                  <a:pt x="193507" y="0"/>
                </a:lnTo>
                <a:lnTo>
                  <a:pt x="209378" y="641"/>
                </a:lnTo>
                <a:lnTo>
                  <a:pt x="254670" y="9865"/>
                </a:lnTo>
                <a:lnTo>
                  <a:pt x="295438" y="28991"/>
                </a:lnTo>
                <a:lnTo>
                  <a:pt x="330337" y="56677"/>
                </a:lnTo>
                <a:lnTo>
                  <a:pt x="358023" y="91576"/>
                </a:lnTo>
                <a:lnTo>
                  <a:pt x="377149" y="132344"/>
                </a:lnTo>
                <a:lnTo>
                  <a:pt x="386373" y="177636"/>
                </a:lnTo>
                <a:lnTo>
                  <a:pt x="387015" y="193507"/>
                </a:lnTo>
                <a:lnTo>
                  <a:pt x="386373" y="209378"/>
                </a:lnTo>
                <a:lnTo>
                  <a:pt x="377149" y="254670"/>
                </a:lnTo>
                <a:lnTo>
                  <a:pt x="358023" y="295438"/>
                </a:lnTo>
                <a:lnTo>
                  <a:pt x="330337" y="330337"/>
                </a:lnTo>
                <a:lnTo>
                  <a:pt x="295438" y="358023"/>
                </a:lnTo>
                <a:lnTo>
                  <a:pt x="254670" y="377149"/>
                </a:lnTo>
                <a:lnTo>
                  <a:pt x="209378" y="386373"/>
                </a:lnTo>
                <a:lnTo>
                  <a:pt x="193507" y="387015"/>
                </a:lnTo>
                <a:lnTo>
                  <a:pt x="177636" y="386373"/>
                </a:lnTo>
                <a:lnTo>
                  <a:pt x="132344" y="377149"/>
                </a:lnTo>
                <a:lnTo>
                  <a:pt x="91576" y="358023"/>
                </a:lnTo>
                <a:lnTo>
                  <a:pt x="56677" y="330337"/>
                </a:lnTo>
                <a:lnTo>
                  <a:pt x="28991" y="295438"/>
                </a:lnTo>
                <a:lnTo>
                  <a:pt x="9865" y="254670"/>
                </a:lnTo>
                <a:lnTo>
                  <a:pt x="641" y="209378"/>
                </a:lnTo>
                <a:lnTo>
                  <a:pt x="0" y="193507"/>
                </a:lnTo>
                <a:close/>
              </a:path>
            </a:pathLst>
          </a:custGeom>
          <a:ln w="1270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BD76F78-DD24-4E4B-AB3D-3EEFC9733F22}"/>
              </a:ext>
            </a:extLst>
          </p:cNvPr>
          <p:cNvSpPr/>
          <p:nvPr/>
        </p:nvSpPr>
        <p:spPr>
          <a:xfrm>
            <a:off x="4073705" y="2601800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193507" y="0"/>
                </a:moveTo>
                <a:lnTo>
                  <a:pt x="147005" y="5623"/>
                </a:lnTo>
                <a:lnTo>
                  <a:pt x="104579" y="21599"/>
                </a:lnTo>
                <a:lnTo>
                  <a:pt x="67574" y="46580"/>
                </a:lnTo>
                <a:lnTo>
                  <a:pt x="37335" y="79224"/>
                </a:lnTo>
                <a:lnTo>
                  <a:pt x="15206" y="118185"/>
                </a:lnTo>
                <a:lnTo>
                  <a:pt x="2532" y="162119"/>
                </a:lnTo>
                <a:lnTo>
                  <a:pt x="0" y="193507"/>
                </a:lnTo>
                <a:lnTo>
                  <a:pt x="641" y="209378"/>
                </a:lnTo>
                <a:lnTo>
                  <a:pt x="9865" y="254670"/>
                </a:lnTo>
                <a:lnTo>
                  <a:pt x="28991" y="295439"/>
                </a:lnTo>
                <a:lnTo>
                  <a:pt x="56676" y="330337"/>
                </a:lnTo>
                <a:lnTo>
                  <a:pt x="91575" y="358023"/>
                </a:lnTo>
                <a:lnTo>
                  <a:pt x="132343" y="377149"/>
                </a:lnTo>
                <a:lnTo>
                  <a:pt x="177636" y="386373"/>
                </a:lnTo>
                <a:lnTo>
                  <a:pt x="193507" y="387014"/>
                </a:lnTo>
                <a:lnTo>
                  <a:pt x="209377" y="386373"/>
                </a:lnTo>
                <a:lnTo>
                  <a:pt x="254670" y="377149"/>
                </a:lnTo>
                <a:lnTo>
                  <a:pt x="295438" y="358023"/>
                </a:lnTo>
                <a:lnTo>
                  <a:pt x="330337" y="330337"/>
                </a:lnTo>
                <a:lnTo>
                  <a:pt x="358022" y="295439"/>
                </a:lnTo>
                <a:lnTo>
                  <a:pt x="377149" y="254670"/>
                </a:lnTo>
                <a:lnTo>
                  <a:pt x="386373" y="209378"/>
                </a:lnTo>
                <a:lnTo>
                  <a:pt x="387014" y="193507"/>
                </a:lnTo>
                <a:lnTo>
                  <a:pt x="386373" y="177636"/>
                </a:lnTo>
                <a:lnTo>
                  <a:pt x="377149" y="132344"/>
                </a:lnTo>
                <a:lnTo>
                  <a:pt x="358022" y="91576"/>
                </a:lnTo>
                <a:lnTo>
                  <a:pt x="330337" y="56677"/>
                </a:lnTo>
                <a:lnTo>
                  <a:pt x="295438" y="28992"/>
                </a:lnTo>
                <a:lnTo>
                  <a:pt x="254670" y="9865"/>
                </a:lnTo>
                <a:lnTo>
                  <a:pt x="209377" y="641"/>
                </a:lnTo>
                <a:lnTo>
                  <a:pt x="19350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68E2FA9-E039-442E-ABED-F8ED6323FB71}"/>
              </a:ext>
            </a:extLst>
          </p:cNvPr>
          <p:cNvSpPr/>
          <p:nvPr/>
        </p:nvSpPr>
        <p:spPr>
          <a:xfrm>
            <a:off x="4073705" y="2601800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0" y="193507"/>
                </a:moveTo>
                <a:lnTo>
                  <a:pt x="5623" y="147005"/>
                </a:lnTo>
                <a:lnTo>
                  <a:pt x="21598" y="104579"/>
                </a:lnTo>
                <a:lnTo>
                  <a:pt x="46580" y="67574"/>
                </a:lnTo>
                <a:lnTo>
                  <a:pt x="79224" y="37335"/>
                </a:lnTo>
                <a:lnTo>
                  <a:pt x="118185" y="15206"/>
                </a:lnTo>
                <a:lnTo>
                  <a:pt x="162119" y="2532"/>
                </a:lnTo>
                <a:lnTo>
                  <a:pt x="193507" y="0"/>
                </a:lnTo>
                <a:lnTo>
                  <a:pt x="209378" y="641"/>
                </a:lnTo>
                <a:lnTo>
                  <a:pt x="254670" y="9865"/>
                </a:lnTo>
                <a:lnTo>
                  <a:pt x="295438" y="28991"/>
                </a:lnTo>
                <a:lnTo>
                  <a:pt x="330337" y="56677"/>
                </a:lnTo>
                <a:lnTo>
                  <a:pt x="358023" y="91576"/>
                </a:lnTo>
                <a:lnTo>
                  <a:pt x="377149" y="132344"/>
                </a:lnTo>
                <a:lnTo>
                  <a:pt x="386373" y="177636"/>
                </a:lnTo>
                <a:lnTo>
                  <a:pt x="387015" y="193507"/>
                </a:lnTo>
                <a:lnTo>
                  <a:pt x="386373" y="209378"/>
                </a:lnTo>
                <a:lnTo>
                  <a:pt x="377149" y="254670"/>
                </a:lnTo>
                <a:lnTo>
                  <a:pt x="358023" y="295438"/>
                </a:lnTo>
                <a:lnTo>
                  <a:pt x="330337" y="330337"/>
                </a:lnTo>
                <a:lnTo>
                  <a:pt x="295438" y="358023"/>
                </a:lnTo>
                <a:lnTo>
                  <a:pt x="254670" y="377149"/>
                </a:lnTo>
                <a:lnTo>
                  <a:pt x="209378" y="386373"/>
                </a:lnTo>
                <a:lnTo>
                  <a:pt x="193507" y="387015"/>
                </a:lnTo>
                <a:lnTo>
                  <a:pt x="177636" y="386373"/>
                </a:lnTo>
                <a:lnTo>
                  <a:pt x="132344" y="377149"/>
                </a:lnTo>
                <a:lnTo>
                  <a:pt x="91576" y="358023"/>
                </a:lnTo>
                <a:lnTo>
                  <a:pt x="56677" y="330337"/>
                </a:lnTo>
                <a:lnTo>
                  <a:pt x="28991" y="295438"/>
                </a:lnTo>
                <a:lnTo>
                  <a:pt x="9865" y="254670"/>
                </a:lnTo>
                <a:lnTo>
                  <a:pt x="641" y="209378"/>
                </a:lnTo>
                <a:lnTo>
                  <a:pt x="0" y="193507"/>
                </a:lnTo>
                <a:close/>
              </a:path>
            </a:pathLst>
          </a:custGeom>
          <a:ln w="12700">
            <a:solidFill>
              <a:srgbClr val="3857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114A1C2-35CB-4D11-952F-0FAB43CBE503}"/>
              </a:ext>
            </a:extLst>
          </p:cNvPr>
          <p:cNvSpPr/>
          <p:nvPr/>
        </p:nvSpPr>
        <p:spPr>
          <a:xfrm>
            <a:off x="5825192" y="2601800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193507" y="0"/>
                </a:moveTo>
                <a:lnTo>
                  <a:pt x="147005" y="5623"/>
                </a:lnTo>
                <a:lnTo>
                  <a:pt x="104579" y="21599"/>
                </a:lnTo>
                <a:lnTo>
                  <a:pt x="67574" y="46580"/>
                </a:lnTo>
                <a:lnTo>
                  <a:pt x="37335" y="79224"/>
                </a:lnTo>
                <a:lnTo>
                  <a:pt x="15206" y="118185"/>
                </a:lnTo>
                <a:lnTo>
                  <a:pt x="2532" y="162119"/>
                </a:lnTo>
                <a:lnTo>
                  <a:pt x="0" y="193507"/>
                </a:lnTo>
                <a:lnTo>
                  <a:pt x="641" y="209378"/>
                </a:lnTo>
                <a:lnTo>
                  <a:pt x="9865" y="254670"/>
                </a:lnTo>
                <a:lnTo>
                  <a:pt x="28991" y="295439"/>
                </a:lnTo>
                <a:lnTo>
                  <a:pt x="56676" y="330337"/>
                </a:lnTo>
                <a:lnTo>
                  <a:pt x="91575" y="358023"/>
                </a:lnTo>
                <a:lnTo>
                  <a:pt x="132343" y="377149"/>
                </a:lnTo>
                <a:lnTo>
                  <a:pt x="177636" y="386373"/>
                </a:lnTo>
                <a:lnTo>
                  <a:pt x="193507" y="387014"/>
                </a:lnTo>
                <a:lnTo>
                  <a:pt x="209377" y="386373"/>
                </a:lnTo>
                <a:lnTo>
                  <a:pt x="254670" y="377149"/>
                </a:lnTo>
                <a:lnTo>
                  <a:pt x="295438" y="358023"/>
                </a:lnTo>
                <a:lnTo>
                  <a:pt x="330337" y="330337"/>
                </a:lnTo>
                <a:lnTo>
                  <a:pt x="358022" y="295439"/>
                </a:lnTo>
                <a:lnTo>
                  <a:pt x="377149" y="254670"/>
                </a:lnTo>
                <a:lnTo>
                  <a:pt x="386373" y="209378"/>
                </a:lnTo>
                <a:lnTo>
                  <a:pt x="387014" y="193507"/>
                </a:lnTo>
                <a:lnTo>
                  <a:pt x="386373" y="177636"/>
                </a:lnTo>
                <a:lnTo>
                  <a:pt x="377149" y="132344"/>
                </a:lnTo>
                <a:lnTo>
                  <a:pt x="358022" y="91576"/>
                </a:lnTo>
                <a:lnTo>
                  <a:pt x="330337" y="56677"/>
                </a:lnTo>
                <a:lnTo>
                  <a:pt x="295438" y="28992"/>
                </a:lnTo>
                <a:lnTo>
                  <a:pt x="254670" y="9865"/>
                </a:lnTo>
                <a:lnTo>
                  <a:pt x="209377" y="641"/>
                </a:lnTo>
                <a:lnTo>
                  <a:pt x="19350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53899269-558B-447A-9D53-38732AF4AFD3}"/>
              </a:ext>
            </a:extLst>
          </p:cNvPr>
          <p:cNvSpPr/>
          <p:nvPr/>
        </p:nvSpPr>
        <p:spPr>
          <a:xfrm>
            <a:off x="5825192" y="2601800"/>
            <a:ext cx="387350" cy="387350"/>
          </a:xfrm>
          <a:custGeom>
            <a:avLst/>
            <a:gdLst/>
            <a:ahLst/>
            <a:cxnLst/>
            <a:rect l="l" t="t" r="r" b="b"/>
            <a:pathLst>
              <a:path w="387350" h="387350">
                <a:moveTo>
                  <a:pt x="0" y="193507"/>
                </a:moveTo>
                <a:lnTo>
                  <a:pt x="5623" y="147005"/>
                </a:lnTo>
                <a:lnTo>
                  <a:pt x="21598" y="104579"/>
                </a:lnTo>
                <a:lnTo>
                  <a:pt x="46580" y="67574"/>
                </a:lnTo>
                <a:lnTo>
                  <a:pt x="79224" y="37335"/>
                </a:lnTo>
                <a:lnTo>
                  <a:pt x="118185" y="15206"/>
                </a:lnTo>
                <a:lnTo>
                  <a:pt x="162119" y="2532"/>
                </a:lnTo>
                <a:lnTo>
                  <a:pt x="193507" y="0"/>
                </a:lnTo>
                <a:lnTo>
                  <a:pt x="209378" y="641"/>
                </a:lnTo>
                <a:lnTo>
                  <a:pt x="254670" y="9865"/>
                </a:lnTo>
                <a:lnTo>
                  <a:pt x="295438" y="28991"/>
                </a:lnTo>
                <a:lnTo>
                  <a:pt x="330337" y="56677"/>
                </a:lnTo>
                <a:lnTo>
                  <a:pt x="358023" y="91576"/>
                </a:lnTo>
                <a:lnTo>
                  <a:pt x="377149" y="132344"/>
                </a:lnTo>
                <a:lnTo>
                  <a:pt x="386373" y="177636"/>
                </a:lnTo>
                <a:lnTo>
                  <a:pt x="387015" y="193507"/>
                </a:lnTo>
                <a:lnTo>
                  <a:pt x="386373" y="209378"/>
                </a:lnTo>
                <a:lnTo>
                  <a:pt x="377149" y="254670"/>
                </a:lnTo>
                <a:lnTo>
                  <a:pt x="358023" y="295438"/>
                </a:lnTo>
                <a:lnTo>
                  <a:pt x="330337" y="330337"/>
                </a:lnTo>
                <a:lnTo>
                  <a:pt x="295438" y="358023"/>
                </a:lnTo>
                <a:lnTo>
                  <a:pt x="254670" y="377149"/>
                </a:lnTo>
                <a:lnTo>
                  <a:pt x="209378" y="386373"/>
                </a:lnTo>
                <a:lnTo>
                  <a:pt x="193507" y="387015"/>
                </a:lnTo>
                <a:lnTo>
                  <a:pt x="177636" y="386373"/>
                </a:lnTo>
                <a:lnTo>
                  <a:pt x="132344" y="377149"/>
                </a:lnTo>
                <a:lnTo>
                  <a:pt x="91576" y="358023"/>
                </a:lnTo>
                <a:lnTo>
                  <a:pt x="56677" y="330337"/>
                </a:lnTo>
                <a:lnTo>
                  <a:pt x="28991" y="295438"/>
                </a:lnTo>
                <a:lnTo>
                  <a:pt x="9865" y="254670"/>
                </a:lnTo>
                <a:lnTo>
                  <a:pt x="641" y="209378"/>
                </a:lnTo>
                <a:lnTo>
                  <a:pt x="0" y="193507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2859AEA-9271-4222-8AAF-718442816B7A}"/>
              </a:ext>
            </a:extLst>
          </p:cNvPr>
          <p:cNvSpPr/>
          <p:nvPr/>
        </p:nvSpPr>
        <p:spPr>
          <a:xfrm>
            <a:off x="7467600" y="1162341"/>
            <a:ext cx="3991277" cy="4901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8DAB6C53-887F-4CA0-A63D-90DF8C0E9B81}"/>
              </a:ext>
            </a:extLst>
          </p:cNvPr>
          <p:cNvGraphicFramePr>
            <a:graphicFrameLocks noGrp="1"/>
          </p:cNvGraphicFramePr>
          <p:nvPr/>
        </p:nvGraphicFramePr>
        <p:xfrm>
          <a:off x="325678" y="2255588"/>
          <a:ext cx="2955375" cy="24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F(x</a:t>
                      </a:r>
                      <a:r>
                        <a:rPr sz="2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5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972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CD5E1F-E1DB-4B3B-BC1B-4A6B1640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F009C56-C85A-4B1C-8C8C-FBA7F5913328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30" dirty="0">
                <a:solidFill>
                  <a:schemeClr val="tx1"/>
                </a:solidFill>
              </a:rPr>
              <a:t>ne</a:t>
            </a:r>
            <a:r>
              <a:rPr lang="en-US" spc="-20" dirty="0">
                <a:solidFill>
                  <a:schemeClr val="tx1"/>
                </a:solidFill>
              </a:rPr>
              <a:t>ar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-30" dirty="0">
                <a:solidFill>
                  <a:schemeClr val="tx1"/>
                </a:solidFill>
              </a:rPr>
              <a:t>C</a:t>
            </a:r>
            <a:r>
              <a:rPr lang="en-US" spc="-15" dirty="0">
                <a:solidFill>
                  <a:schemeClr val="tx1"/>
                </a:solidFill>
              </a:rPr>
              <a:t>lassifi</a:t>
            </a:r>
            <a:r>
              <a:rPr lang="en-US" spc="-25" dirty="0">
                <a:solidFill>
                  <a:schemeClr val="tx1"/>
                </a:solidFill>
              </a:rPr>
              <a:t>er</a:t>
            </a:r>
            <a:r>
              <a:rPr lang="en-US" spc="-15" dirty="0">
                <a:solidFill>
                  <a:schemeClr val="tx1"/>
                </a:solidFill>
              </a:rPr>
              <a:t>:</a:t>
            </a:r>
            <a:r>
              <a:rPr lang="en-US" spc="-10" dirty="0">
                <a:solidFill>
                  <a:schemeClr val="tx1"/>
                </a:solidFill>
              </a:rPr>
              <a:t> </a:t>
            </a:r>
            <a:r>
              <a:rPr lang="en-US" spc="5" dirty="0">
                <a:solidFill>
                  <a:schemeClr val="tx1"/>
                </a:solidFill>
              </a:rPr>
              <a:t>T</a:t>
            </a:r>
            <a:r>
              <a:rPr lang="en-US" spc="-30" dirty="0">
                <a:solidFill>
                  <a:schemeClr val="tx1"/>
                </a:solidFill>
              </a:rPr>
              <a:t>h</a:t>
            </a:r>
            <a:r>
              <a:rPr lang="en-US" spc="-80" dirty="0">
                <a:solidFill>
                  <a:schemeClr val="tx1"/>
                </a:solidFill>
              </a:rPr>
              <a:t>r</a:t>
            </a:r>
            <a:r>
              <a:rPr lang="en-US" spc="-5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spc="-10" dirty="0">
                <a:solidFill>
                  <a:schemeClr val="tx1"/>
                </a:solidFill>
              </a:rPr>
              <a:t> Vi</a:t>
            </a:r>
            <a:r>
              <a:rPr lang="en-US" spc="-20" dirty="0">
                <a:solidFill>
                  <a:schemeClr val="tx1"/>
                </a:solidFill>
              </a:rPr>
              <a:t>e</a:t>
            </a:r>
            <a:r>
              <a:rPr lang="en-US" spc="-30" dirty="0">
                <a:solidFill>
                  <a:schemeClr val="tx1"/>
                </a:solidFill>
              </a:rPr>
              <a:t>wp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spc="-65" dirty="0">
                <a:solidFill>
                  <a:schemeClr val="tx1"/>
                </a:solidFill>
              </a:rPr>
              <a:t>n</a:t>
            </a:r>
            <a:r>
              <a:rPr lang="en-US" spc="-20" dirty="0">
                <a:solidFill>
                  <a:schemeClr val="tx1"/>
                </a:solidFill>
              </a:rPr>
              <a:t>ts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C6CE382-87DE-4AEC-BA37-B2186E3E535D}"/>
              </a:ext>
            </a:extLst>
          </p:cNvPr>
          <p:cNvSpPr/>
          <p:nvPr/>
        </p:nvSpPr>
        <p:spPr>
          <a:xfrm>
            <a:off x="245556" y="3616407"/>
            <a:ext cx="3883286" cy="1570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0BE6AF3-F7E4-4CDB-A2C4-AB2264DFCCE2}"/>
              </a:ext>
            </a:extLst>
          </p:cNvPr>
          <p:cNvSpPr/>
          <p:nvPr/>
        </p:nvSpPr>
        <p:spPr>
          <a:xfrm>
            <a:off x="4597594" y="3670003"/>
            <a:ext cx="3455775" cy="1463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AA593B7-2154-455D-888F-7D0E3802EAB4}"/>
              </a:ext>
            </a:extLst>
          </p:cNvPr>
          <p:cNvSpPr txBox="1"/>
          <p:nvPr/>
        </p:nvSpPr>
        <p:spPr>
          <a:xfrm>
            <a:off x="1374395" y="2609319"/>
            <a:ext cx="14535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85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829B43F-6AC0-4D50-B64A-385842D0C241}"/>
              </a:ext>
            </a:extLst>
          </p:cNvPr>
          <p:cNvSpPr txBox="1"/>
          <p:nvPr/>
        </p:nvSpPr>
        <p:spPr>
          <a:xfrm>
            <a:off x="798729" y="1603258"/>
            <a:ext cx="249682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u="heavy" spc="-5" dirty="0">
                <a:latin typeface="Calibri"/>
                <a:cs typeface="Calibri"/>
              </a:rPr>
              <a:t>Al</a:t>
            </a:r>
            <a:r>
              <a:rPr sz="2400" u="heavy" spc="-40" dirty="0">
                <a:latin typeface="Calibri"/>
                <a:cs typeface="Calibri"/>
              </a:rPr>
              <a:t>g</a:t>
            </a:r>
            <a:r>
              <a:rPr sz="2400" u="heavy" spc="-25" dirty="0">
                <a:latin typeface="Calibri"/>
                <a:cs typeface="Calibri"/>
              </a:rPr>
              <a:t>e</a:t>
            </a:r>
            <a:r>
              <a:rPr sz="2400" u="heavy" dirty="0">
                <a:latin typeface="Calibri"/>
                <a:cs typeface="Calibri"/>
              </a:rPr>
              <a:t>b</a:t>
            </a:r>
            <a:r>
              <a:rPr sz="2400" u="heavy" spc="-60" dirty="0">
                <a:latin typeface="Calibri"/>
                <a:cs typeface="Calibri"/>
              </a:rPr>
              <a:t>r</a:t>
            </a:r>
            <a:r>
              <a:rPr sz="2400" u="heavy" dirty="0">
                <a:latin typeface="Calibri"/>
                <a:cs typeface="Calibri"/>
              </a:rPr>
              <a:t>a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15" dirty="0">
                <a:latin typeface="Calibri"/>
                <a:cs typeface="Calibri"/>
              </a:rPr>
              <a:t>c</a:t>
            </a:r>
            <a:r>
              <a:rPr sz="2400" u="heavy" spc="-65" dirty="0">
                <a:latin typeface="Times New Roman"/>
                <a:cs typeface="Times New Roman"/>
              </a:rPr>
              <a:t> </a:t>
            </a:r>
            <a:r>
              <a:rPr sz="2400" u="heavy" dirty="0">
                <a:latin typeface="Calibri"/>
                <a:cs typeface="Calibri"/>
              </a:rPr>
              <a:t>V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35" dirty="0">
                <a:latin typeface="Calibri"/>
                <a:cs typeface="Calibri"/>
              </a:rPr>
              <a:t>e</a:t>
            </a:r>
            <a:r>
              <a:rPr sz="2400" u="heavy" spc="-2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p</a:t>
            </a:r>
            <a:r>
              <a:rPr sz="2400" u="heavy" spc="-5" dirty="0">
                <a:latin typeface="Calibri"/>
                <a:cs typeface="Calibri"/>
              </a:rPr>
              <a:t>oi</a:t>
            </a:r>
            <a:r>
              <a:rPr sz="2400" u="heavy" spc="-20" dirty="0">
                <a:latin typeface="Calibri"/>
                <a:cs typeface="Calibri"/>
              </a:rPr>
              <a:t>n</a:t>
            </a:r>
            <a:r>
              <a:rPr sz="2400" u="heavy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C0D6F6E-9E69-4050-8421-3FF8207EA982}"/>
              </a:ext>
            </a:extLst>
          </p:cNvPr>
          <p:cNvSpPr txBox="1"/>
          <p:nvPr/>
        </p:nvSpPr>
        <p:spPr>
          <a:xfrm>
            <a:off x="5150374" y="1564590"/>
            <a:ext cx="20929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Vi</a:t>
            </a:r>
            <a:r>
              <a:rPr sz="2400" spc="-5" dirty="0">
                <a:latin typeface="Calibri"/>
                <a:cs typeface="Calibri"/>
              </a:rPr>
              <a:t>sua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B047EF8-B3CF-42AB-AE5A-31B9117D47C8}"/>
              </a:ext>
            </a:extLst>
          </p:cNvPr>
          <p:cNvSpPr/>
          <p:nvPr/>
        </p:nvSpPr>
        <p:spPr>
          <a:xfrm>
            <a:off x="5163074" y="1859463"/>
            <a:ext cx="2066289" cy="0"/>
          </a:xfrm>
          <a:custGeom>
            <a:avLst/>
            <a:gdLst/>
            <a:ahLst/>
            <a:cxnLst/>
            <a:rect l="l" t="t" r="r" b="b"/>
            <a:pathLst>
              <a:path w="2066290">
                <a:moveTo>
                  <a:pt x="0" y="0"/>
                </a:moveTo>
                <a:lnTo>
                  <a:pt x="2065867" y="0"/>
                </a:lnTo>
              </a:path>
            </a:pathLst>
          </a:custGeom>
          <a:ln w="18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C9DBA33-9611-45B7-B9C2-E036CEB0FE90}"/>
              </a:ext>
            </a:extLst>
          </p:cNvPr>
          <p:cNvSpPr txBox="1"/>
          <p:nvPr/>
        </p:nvSpPr>
        <p:spPr>
          <a:xfrm>
            <a:off x="8815023" y="1603258"/>
            <a:ext cx="265620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u="heavy" spc="-25" dirty="0">
                <a:latin typeface="Calibri"/>
                <a:cs typeface="Calibri"/>
              </a:rPr>
              <a:t>Ge</a:t>
            </a:r>
            <a:r>
              <a:rPr sz="2400" u="heavy" spc="-5" dirty="0">
                <a:latin typeface="Calibri"/>
                <a:cs typeface="Calibri"/>
              </a:rPr>
              <a:t>o</a:t>
            </a:r>
            <a:r>
              <a:rPr sz="2400" u="heavy" spc="-25" dirty="0">
                <a:latin typeface="Calibri"/>
                <a:cs typeface="Calibri"/>
              </a:rPr>
              <a:t>m</a:t>
            </a:r>
            <a:r>
              <a:rPr sz="2400" u="heavy" spc="-35" dirty="0">
                <a:latin typeface="Calibri"/>
                <a:cs typeface="Calibri"/>
              </a:rPr>
              <a:t>e</a:t>
            </a:r>
            <a:r>
              <a:rPr sz="2400" u="heavy" spc="-15" dirty="0">
                <a:latin typeface="Calibri"/>
                <a:cs typeface="Calibri"/>
              </a:rPr>
              <a:t>t</a:t>
            </a:r>
            <a:r>
              <a:rPr sz="2400" u="heavy" dirty="0">
                <a:latin typeface="Calibri"/>
                <a:cs typeface="Calibri"/>
              </a:rPr>
              <a:t>r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15" dirty="0">
                <a:latin typeface="Calibri"/>
                <a:cs typeface="Calibri"/>
              </a:rPr>
              <a:t>c</a:t>
            </a:r>
            <a:r>
              <a:rPr sz="2400" u="heavy" spc="-65" dirty="0">
                <a:latin typeface="Times New Roman"/>
                <a:cs typeface="Times New Roman"/>
              </a:rPr>
              <a:t> </a:t>
            </a:r>
            <a:r>
              <a:rPr sz="2400" u="heavy" dirty="0">
                <a:latin typeface="Calibri"/>
                <a:cs typeface="Calibri"/>
              </a:rPr>
              <a:t>V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35" dirty="0">
                <a:latin typeface="Calibri"/>
                <a:cs typeface="Calibri"/>
              </a:rPr>
              <a:t>e</a:t>
            </a:r>
            <a:r>
              <a:rPr sz="2400" u="heavy" spc="-25" dirty="0">
                <a:latin typeface="Calibri"/>
                <a:cs typeface="Calibri"/>
              </a:rPr>
              <a:t>w</a:t>
            </a:r>
            <a:r>
              <a:rPr sz="2400" u="heavy" dirty="0">
                <a:latin typeface="Calibri"/>
                <a:cs typeface="Calibri"/>
              </a:rPr>
              <a:t>p</a:t>
            </a:r>
            <a:r>
              <a:rPr sz="2400" u="heavy" spc="-5" dirty="0">
                <a:latin typeface="Calibri"/>
                <a:cs typeface="Calibri"/>
              </a:rPr>
              <a:t>oi</a:t>
            </a:r>
            <a:r>
              <a:rPr sz="2400" u="heavy" spc="-20" dirty="0">
                <a:latin typeface="Calibri"/>
                <a:cs typeface="Calibri"/>
              </a:rPr>
              <a:t>n</a:t>
            </a:r>
            <a:r>
              <a:rPr sz="2400" u="heavy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01818F7-434B-497D-BA72-3418493FA3A4}"/>
              </a:ext>
            </a:extLst>
          </p:cNvPr>
          <p:cNvSpPr/>
          <p:nvPr/>
        </p:nvSpPr>
        <p:spPr>
          <a:xfrm>
            <a:off x="8755509" y="3575285"/>
            <a:ext cx="3073433" cy="2216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6A2597F-711C-48FE-9602-310078754DBC}"/>
              </a:ext>
            </a:extLst>
          </p:cNvPr>
          <p:cNvSpPr txBox="1"/>
          <p:nvPr/>
        </p:nvSpPr>
        <p:spPr>
          <a:xfrm>
            <a:off x="5464700" y="2563130"/>
            <a:ext cx="17227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390" marR="5080" indent="-314325">
              <a:lnSpc>
                <a:spcPct val="100699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9F96616-A8E2-421E-AC46-C8D88DBA4A01}"/>
              </a:ext>
            </a:extLst>
          </p:cNvPr>
          <p:cNvSpPr/>
          <p:nvPr/>
        </p:nvSpPr>
        <p:spPr>
          <a:xfrm>
            <a:off x="4378516" y="1552276"/>
            <a:ext cx="0" cy="4547870"/>
          </a:xfrm>
          <a:custGeom>
            <a:avLst/>
            <a:gdLst/>
            <a:ahLst/>
            <a:cxnLst/>
            <a:rect l="l" t="t" r="r" b="b"/>
            <a:pathLst>
              <a:path h="4547870">
                <a:moveTo>
                  <a:pt x="0" y="0"/>
                </a:moveTo>
                <a:lnTo>
                  <a:pt x="1" y="4547615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E83A5F-56F4-40E9-BF25-7D7C40DBD3FE}"/>
              </a:ext>
            </a:extLst>
          </p:cNvPr>
          <p:cNvSpPr/>
          <p:nvPr/>
        </p:nvSpPr>
        <p:spPr>
          <a:xfrm>
            <a:off x="8339883" y="1552276"/>
            <a:ext cx="0" cy="4547870"/>
          </a:xfrm>
          <a:custGeom>
            <a:avLst/>
            <a:gdLst/>
            <a:ahLst/>
            <a:cxnLst/>
            <a:rect l="l" t="t" r="r" b="b"/>
            <a:pathLst>
              <a:path h="4547870">
                <a:moveTo>
                  <a:pt x="0" y="0"/>
                </a:moveTo>
                <a:lnTo>
                  <a:pt x="1" y="4547615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DF2A641-B270-49EF-AE71-435646B83FBB}"/>
              </a:ext>
            </a:extLst>
          </p:cNvPr>
          <p:cNvSpPr txBox="1"/>
          <p:nvPr/>
        </p:nvSpPr>
        <p:spPr>
          <a:xfrm>
            <a:off x="9268051" y="2563114"/>
            <a:ext cx="20485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4950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yp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82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CFFB94-220D-4818-BE65-054C05BC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BCB1B7C-B22D-4B47-898F-19F506AC7D97}"/>
              </a:ext>
            </a:extLst>
          </p:cNvPr>
          <p:cNvSpPr txBox="1">
            <a:spLocks/>
          </p:cNvSpPr>
          <p:nvPr/>
        </p:nvSpPr>
        <p:spPr>
          <a:xfrm>
            <a:off x="580390" y="291060"/>
            <a:ext cx="110312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So</a:t>
            </a:r>
            <a:r>
              <a:rPr lang="en-US" sz="4000" spc="-5" dirty="0">
                <a:solidFill>
                  <a:schemeClr val="tx1"/>
                </a:solidFill>
              </a:rPr>
              <a:t> </a:t>
            </a:r>
            <a:r>
              <a:rPr lang="en-US" sz="4000" spc="-130" dirty="0">
                <a:solidFill>
                  <a:schemeClr val="tx1"/>
                </a:solidFill>
              </a:rPr>
              <a:t>F</a:t>
            </a:r>
            <a:r>
              <a:rPr lang="en-US" sz="4000" spc="-15" dirty="0">
                <a:solidFill>
                  <a:schemeClr val="tx1"/>
                </a:solidFill>
              </a:rPr>
              <a:t>a</a:t>
            </a:r>
            <a:r>
              <a:rPr lang="en-US" sz="4000" spc="-20" dirty="0">
                <a:solidFill>
                  <a:schemeClr val="tx1"/>
                </a:solidFill>
              </a:rPr>
              <a:t>r</a:t>
            </a:r>
            <a:r>
              <a:rPr lang="en-US" sz="4000" spc="-15" dirty="0">
                <a:solidFill>
                  <a:schemeClr val="tx1"/>
                </a:solidFill>
              </a:rPr>
              <a:t>: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30" dirty="0">
                <a:solidFill>
                  <a:schemeClr val="tx1"/>
                </a:solidFill>
              </a:rPr>
              <a:t>D</a:t>
            </a:r>
            <a:r>
              <a:rPr lang="en-US" sz="4000" spc="-40" dirty="0">
                <a:solidFill>
                  <a:schemeClr val="tx1"/>
                </a:solidFill>
              </a:rPr>
              <a:t>e</a:t>
            </a:r>
            <a:r>
              <a:rPr lang="en-US" sz="4000" spc="-10" dirty="0">
                <a:solidFill>
                  <a:schemeClr val="tx1"/>
                </a:solidFill>
              </a:rPr>
              <a:t>fi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25" dirty="0">
                <a:solidFill>
                  <a:schemeClr val="tx1"/>
                </a:solidFill>
              </a:rPr>
              <a:t>d</a:t>
            </a:r>
            <a:r>
              <a:rPr lang="en-US" sz="4000" spc="-10" dirty="0">
                <a:solidFill>
                  <a:schemeClr val="tx1"/>
                </a:solidFill>
              </a:rPr>
              <a:t> </a:t>
            </a:r>
            <a:r>
              <a:rPr lang="en-US" sz="4000" spc="-20" dirty="0">
                <a:solidFill>
                  <a:schemeClr val="tx1"/>
                </a:solidFill>
              </a:rPr>
              <a:t>a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spc="-5" dirty="0">
                <a:solidFill>
                  <a:schemeClr val="tx1"/>
                </a:solidFill>
              </a:rPr>
              <a:t>li</a:t>
            </a:r>
            <a:r>
              <a:rPr lang="en-US" sz="4000" spc="-30" dirty="0">
                <a:solidFill>
                  <a:schemeClr val="tx1"/>
                </a:solidFill>
              </a:rPr>
              <a:t>ne</a:t>
            </a:r>
            <a:r>
              <a:rPr lang="en-US" sz="4000" spc="-15" dirty="0">
                <a:solidFill>
                  <a:schemeClr val="tx1"/>
                </a:solidFill>
              </a:rPr>
              <a:t>ar</a:t>
            </a:r>
            <a:r>
              <a:rPr lang="en-US" sz="4000" spc="-25" dirty="0">
                <a:solidFill>
                  <a:schemeClr val="tx1"/>
                </a:solidFill>
              </a:rPr>
              <a:t> </a:t>
            </a:r>
            <a:r>
              <a:rPr lang="en-US" sz="3200" u="heavy" spc="30" dirty="0">
                <a:solidFill>
                  <a:schemeClr val="tx1"/>
                </a:solidFill>
                <a:latin typeface="Calibri Light"/>
                <a:cs typeface="Calibri Light"/>
              </a:rPr>
              <a:t>s</a:t>
            </a:r>
            <a:r>
              <a:rPr lang="en-US" sz="3200" u="heavy" spc="-10" dirty="0">
                <a:solidFill>
                  <a:schemeClr val="tx1"/>
                </a:solidFill>
                <a:latin typeface="Calibri Light"/>
                <a:cs typeface="Calibri Light"/>
              </a:rPr>
              <a:t>c</a:t>
            </a:r>
            <a:r>
              <a:rPr lang="en-US" sz="3200" u="heavy" spc="40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lang="en-US" sz="3200" u="heavy" spc="-40" dirty="0">
                <a:solidFill>
                  <a:schemeClr val="tx1"/>
                </a:solidFill>
                <a:latin typeface="Calibri Light"/>
                <a:cs typeface="Calibri Light"/>
              </a:rPr>
              <a:t>r</a:t>
            </a:r>
            <a:r>
              <a:rPr lang="en-US" sz="3200" u="heavy" spc="35" dirty="0">
                <a:solidFill>
                  <a:schemeClr val="tx1"/>
                </a:solidFill>
                <a:latin typeface="Calibri Light"/>
                <a:cs typeface="Calibri Light"/>
              </a:rPr>
              <a:t>e</a:t>
            </a:r>
            <a:r>
              <a:rPr lang="en-US" sz="3200" b="1" u="heavy" spc="-9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3200" u="heavy" spc="20" dirty="0">
                <a:solidFill>
                  <a:schemeClr val="tx1"/>
                </a:solidFill>
                <a:latin typeface="Calibri Light"/>
                <a:cs typeface="Calibri Light"/>
              </a:rPr>
              <a:t>f</a:t>
            </a:r>
            <a:r>
              <a:rPr lang="en-US" sz="3200" u="heavy" spc="30" dirty="0">
                <a:solidFill>
                  <a:schemeClr val="tx1"/>
                </a:solidFill>
                <a:latin typeface="Calibri Light"/>
                <a:cs typeface="Calibri Light"/>
              </a:rPr>
              <a:t>unction</a:t>
            </a:r>
            <a:endParaRPr lang="en-US" sz="3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3200F5A-CBB8-48A4-AA2C-B386FEA29919}"/>
              </a:ext>
            </a:extLst>
          </p:cNvPr>
          <p:cNvSpPr txBox="1"/>
          <p:nvPr/>
        </p:nvSpPr>
        <p:spPr>
          <a:xfrm>
            <a:off x="7833910" y="1067142"/>
            <a:ext cx="2530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(x</a:t>
            </a:r>
            <a:r>
              <a:rPr sz="3200" spc="-245" dirty="0">
                <a:latin typeface="Calibri"/>
                <a:cs typeface="Calibri"/>
              </a:rPr>
              <a:t>,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Wx</a:t>
            </a:r>
            <a:r>
              <a:rPr sz="3200" dirty="0">
                <a:latin typeface="Calibri"/>
                <a:cs typeface="Calibri"/>
              </a:rPr>
              <a:t> +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5C3D683-0200-4F90-8A05-6181DE7719E2}"/>
              </a:ext>
            </a:extLst>
          </p:cNvPr>
          <p:cNvSpPr/>
          <p:nvPr/>
        </p:nvSpPr>
        <p:spPr>
          <a:xfrm>
            <a:off x="1607930" y="1244014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3FDCFA0-E54E-41E6-BC91-376047883F77}"/>
              </a:ext>
            </a:extLst>
          </p:cNvPr>
          <p:cNvSpPr/>
          <p:nvPr/>
        </p:nvSpPr>
        <p:spPr>
          <a:xfrm>
            <a:off x="3382178" y="1232941"/>
            <a:ext cx="1677630" cy="153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7CA6EB2-1DDA-49F9-B66F-F99C5D7BCC8C}"/>
              </a:ext>
            </a:extLst>
          </p:cNvPr>
          <p:cNvSpPr/>
          <p:nvPr/>
        </p:nvSpPr>
        <p:spPr>
          <a:xfrm>
            <a:off x="5242542" y="1232941"/>
            <a:ext cx="1492717" cy="1539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1018593-6317-46E3-8710-42B261E019E9}"/>
              </a:ext>
            </a:extLst>
          </p:cNvPr>
          <p:cNvSpPr/>
          <p:nvPr/>
        </p:nvSpPr>
        <p:spPr>
          <a:xfrm>
            <a:off x="621567" y="2975349"/>
            <a:ext cx="1008836" cy="3239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88AC621-60F4-4A2C-8B5E-99873B625ED8}"/>
              </a:ext>
            </a:extLst>
          </p:cNvPr>
          <p:cNvSpPr txBox="1"/>
          <p:nvPr/>
        </p:nvSpPr>
        <p:spPr>
          <a:xfrm>
            <a:off x="2018846" y="3000792"/>
            <a:ext cx="820419" cy="325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ct val="100000"/>
              </a:lnSpc>
            </a:pPr>
            <a:r>
              <a:rPr sz="1900" spc="-5" dirty="0">
                <a:latin typeface="Courier New"/>
                <a:cs typeface="Courier New"/>
              </a:rPr>
              <a:t>-3.45</a:t>
            </a:r>
            <a:endParaRPr sz="1900">
              <a:latin typeface="Courier New"/>
              <a:cs typeface="Courier New"/>
            </a:endParaRPr>
          </a:p>
          <a:p>
            <a:pPr marR="64135" algn="ctr">
              <a:lnSpc>
                <a:spcPct val="100000"/>
              </a:lnSpc>
              <a:spcBef>
                <a:spcPts val="250"/>
              </a:spcBef>
            </a:pPr>
            <a:r>
              <a:rPr sz="1900" spc="-5" dirty="0">
                <a:latin typeface="Courier New"/>
                <a:cs typeface="Courier New"/>
              </a:rPr>
              <a:t>-8.87</a:t>
            </a:r>
            <a:endParaRPr sz="1900">
              <a:latin typeface="Courier New"/>
              <a:cs typeface="Courier New"/>
            </a:endParaRPr>
          </a:p>
          <a:p>
            <a:pPr marR="64135"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0.09</a:t>
            </a:r>
            <a:endParaRPr sz="1900">
              <a:latin typeface="Courier New"/>
              <a:cs typeface="Courier New"/>
            </a:endParaRPr>
          </a:p>
          <a:p>
            <a:pPr marR="64135" algn="ctr">
              <a:lnSpc>
                <a:spcPct val="100000"/>
              </a:lnSpc>
              <a:spcBef>
                <a:spcPts val="350"/>
              </a:spcBef>
            </a:pPr>
            <a:r>
              <a:rPr sz="1900" b="1" spc="-5" dirty="0">
                <a:latin typeface="Courier New"/>
                <a:cs typeface="Courier New"/>
              </a:rPr>
              <a:t>2.9</a:t>
            </a:r>
            <a:endParaRPr sz="1900">
              <a:latin typeface="Courier New"/>
              <a:cs typeface="Courier New"/>
            </a:endParaRPr>
          </a:p>
          <a:p>
            <a:pPr marR="64135" algn="ctr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latin typeface="Courier New"/>
                <a:cs typeface="Courier New"/>
              </a:rPr>
              <a:t>4.48</a:t>
            </a:r>
            <a:endParaRPr sz="1900">
              <a:latin typeface="Courier New"/>
              <a:cs typeface="Courier New"/>
            </a:endParaRPr>
          </a:p>
          <a:p>
            <a:pPr marR="64135"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8.02</a:t>
            </a:r>
            <a:endParaRPr sz="1900">
              <a:latin typeface="Courier New"/>
              <a:cs typeface="Courier New"/>
            </a:endParaRPr>
          </a:p>
          <a:p>
            <a:pPr marR="64135"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3.78</a:t>
            </a:r>
            <a:endParaRPr sz="1900">
              <a:latin typeface="Courier New"/>
              <a:cs typeface="Courier New"/>
            </a:endParaRPr>
          </a:p>
          <a:p>
            <a:pPr marR="64135" algn="ctr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latin typeface="Courier New"/>
                <a:cs typeface="Courier New"/>
              </a:rPr>
              <a:t>1.06</a:t>
            </a:r>
            <a:endParaRPr sz="1900">
              <a:latin typeface="Courier New"/>
              <a:cs typeface="Courier New"/>
            </a:endParaRPr>
          </a:p>
          <a:p>
            <a:pPr marR="64135"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-0.36</a:t>
            </a:r>
            <a:endParaRPr sz="1900">
              <a:latin typeface="Courier New"/>
              <a:cs typeface="Courier New"/>
            </a:endParaRPr>
          </a:p>
          <a:p>
            <a:pPr marR="64135"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-0.72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C504B13-2735-439C-8A95-F8C569ECBD81}"/>
              </a:ext>
            </a:extLst>
          </p:cNvPr>
          <p:cNvSpPr txBox="1"/>
          <p:nvPr/>
        </p:nvSpPr>
        <p:spPr>
          <a:xfrm>
            <a:off x="3847138" y="3034701"/>
            <a:ext cx="748030" cy="326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900" spc="-5" dirty="0">
                <a:latin typeface="Courier New"/>
                <a:cs typeface="Courier New"/>
              </a:rPr>
              <a:t>-0.51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b="1" spc="-5" dirty="0">
                <a:latin typeface="Courier New"/>
                <a:cs typeface="Courier New"/>
              </a:rPr>
              <a:t>6.04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latin typeface="Courier New"/>
                <a:cs typeface="Courier New"/>
              </a:rPr>
              <a:t>5.31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-4.22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-4.19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latin typeface="Courier New"/>
                <a:cs typeface="Courier New"/>
              </a:rPr>
              <a:t>3.58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4.49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-4.37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latin typeface="Courier New"/>
                <a:cs typeface="Courier New"/>
              </a:rPr>
              <a:t>-2.09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-2.93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93EB23A-F743-4F9A-A75E-73BEAA8ACD14}"/>
              </a:ext>
            </a:extLst>
          </p:cNvPr>
          <p:cNvSpPr txBox="1"/>
          <p:nvPr/>
        </p:nvSpPr>
        <p:spPr>
          <a:xfrm>
            <a:off x="5615044" y="3047331"/>
            <a:ext cx="748030" cy="326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900" spc="-5" dirty="0">
                <a:latin typeface="Courier New"/>
                <a:cs typeface="Courier New"/>
              </a:rPr>
              <a:t>3.42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4.64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latin typeface="Courier New"/>
                <a:cs typeface="Courier New"/>
              </a:rPr>
              <a:t>2.65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5.1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2.64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latin typeface="Courier New"/>
                <a:cs typeface="Courier New"/>
              </a:rPr>
              <a:t>5.55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b="1" spc="-5" dirty="0">
                <a:latin typeface="Courier New"/>
                <a:cs typeface="Courier New"/>
              </a:rPr>
              <a:t>-4.34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-1.5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900" spc="-5" dirty="0">
                <a:latin typeface="Courier New"/>
                <a:cs typeface="Courier New"/>
              </a:rPr>
              <a:t>-4.79</a:t>
            </a:r>
            <a:endParaRPr sz="19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900" spc="-5" dirty="0">
                <a:latin typeface="Courier New"/>
                <a:cs typeface="Courier New"/>
              </a:rPr>
              <a:t>6.14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CE64C5D-B1B8-48E3-BE65-7870D39C5C23}"/>
              </a:ext>
            </a:extLst>
          </p:cNvPr>
          <p:cNvSpPr txBox="1"/>
          <p:nvPr/>
        </p:nvSpPr>
        <p:spPr>
          <a:xfrm>
            <a:off x="7833910" y="1923369"/>
            <a:ext cx="3492500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65" dirty="0">
                <a:latin typeface="Calibri"/>
                <a:cs typeface="Calibri"/>
              </a:rPr>
              <a:t>W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5" dirty="0">
                <a:latin typeface="Calibri"/>
                <a:cs typeface="Calibri"/>
              </a:rPr>
              <a:t>pu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g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009274B-D2AC-443B-AB8D-A7FBC9CA75E0}"/>
              </a:ext>
            </a:extLst>
          </p:cNvPr>
          <p:cNvSpPr txBox="1"/>
          <p:nvPr/>
        </p:nvSpPr>
        <p:spPr>
          <a:xfrm>
            <a:off x="7833910" y="3874936"/>
            <a:ext cx="2860040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 a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ally 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oo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ood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ECC2CD7-3FA2-4935-8938-7668A11DAD63}"/>
              </a:ext>
            </a:extLst>
          </p:cNvPr>
          <p:cNvSpPr txBox="1"/>
          <p:nvPr/>
        </p:nvSpPr>
        <p:spPr>
          <a:xfrm>
            <a:off x="7126496" y="6153128"/>
            <a:ext cx="49117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by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se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und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er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</a:t>
            </a:r>
            <a:r>
              <a:rPr sz="800" u="sng" spc="5" dirty="0">
                <a:solidFill>
                  <a:srgbClr val="0563C1"/>
                </a:solidFill>
                <a:latin typeface="Calibri"/>
                <a:cs typeface="Calibri"/>
              </a:rPr>
              <a:t>-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BY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2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;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n;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Fr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in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e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public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940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44DA82-7E07-4F22-9BCA-9E6E923A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3D2530-602F-4410-A257-77EE9EE4712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 to obtain Model?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DC6C64-F58B-4E3D-8C46-492FB1B213A7}"/>
              </a:ext>
            </a:extLst>
          </p:cNvPr>
          <p:cNvSpPr txBox="1"/>
          <p:nvPr/>
        </p:nvSpPr>
        <p:spPr>
          <a:xfrm>
            <a:off x="23446" y="1741046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Data points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37322B-CF0B-4F97-8B6E-2B435CE9F2AF}"/>
              </a:ext>
            </a:extLst>
          </p:cNvPr>
          <p:cNvSpPr txBox="1"/>
          <p:nvPr/>
        </p:nvSpPr>
        <p:spPr>
          <a:xfrm>
            <a:off x="2854386" y="3699995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Model parameters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6680DF-A964-4D50-9114-3A16BD6EDFA7}"/>
              </a:ext>
            </a:extLst>
          </p:cNvPr>
          <p:cNvSpPr txBox="1"/>
          <p:nvPr/>
        </p:nvSpPr>
        <p:spPr>
          <a:xfrm>
            <a:off x="7030147" y="374999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Estimation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8BF6FF2-216E-4C4A-A7C1-B638C9E8ABCD}"/>
                  </a:ext>
                </a:extLst>
              </p:cNvPr>
              <p:cNvSpPr txBox="1"/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8BF6FF2-216E-4C4A-A7C1-B638C9E8A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2047FE-17B2-412E-9FFE-3591C656E27D}"/>
                  </a:ext>
                </a:extLst>
              </p:cNvPr>
              <p:cNvSpPr txBox="1"/>
              <p:nvPr/>
            </p:nvSpPr>
            <p:spPr>
              <a:xfrm>
                <a:off x="4080513" y="4223215"/>
                <a:ext cx="519546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2047FE-17B2-412E-9FFE-3591C656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513" y="4223215"/>
                <a:ext cx="519546" cy="365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55EBA54-BDA1-425D-AD28-C7C80C546E29}"/>
                  </a:ext>
                </a:extLst>
              </p:cNvPr>
              <p:cNvSpPr txBox="1"/>
              <p:nvPr/>
            </p:nvSpPr>
            <p:spPr>
              <a:xfrm>
                <a:off x="7697473" y="4169208"/>
                <a:ext cx="602673" cy="5232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55EBA54-BDA1-425D-AD28-C7C80C54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73" y="4169208"/>
                <a:ext cx="6026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FD04DA0-C918-4123-A96A-27685A396B47}"/>
              </a:ext>
            </a:extLst>
          </p:cNvPr>
          <p:cNvSpPr/>
          <p:nvPr/>
        </p:nvSpPr>
        <p:spPr>
          <a:xfrm rot="2628357">
            <a:off x="1099072" y="3084103"/>
            <a:ext cx="1563218" cy="3762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34CF2C6-A95B-41B8-8165-4F768A4AD72C}"/>
              </a:ext>
            </a:extLst>
          </p:cNvPr>
          <p:cNvSpPr/>
          <p:nvPr/>
        </p:nvSpPr>
        <p:spPr>
          <a:xfrm>
            <a:off x="6072371" y="4193259"/>
            <a:ext cx="957775" cy="36561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2BECDD6-4718-4BBF-896C-63F3BA7B5617}"/>
              </a:ext>
            </a:extLst>
          </p:cNvPr>
          <p:cNvSpPr txBox="1"/>
          <p:nvPr/>
        </p:nvSpPr>
        <p:spPr>
          <a:xfrm>
            <a:off x="5065357" y="4852604"/>
            <a:ext cx="2971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1765A8"/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linear regression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1765A8"/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logistic regression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1765A8"/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deep learning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1765A8"/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8525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44DA82-7E07-4F22-9BCA-9E6E923A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3D2530-602F-4410-A257-77EE9EE4712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 to obtain Model?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DC6C64-F58B-4E3D-8C46-492FB1B213A7}"/>
              </a:ext>
            </a:extLst>
          </p:cNvPr>
          <p:cNvSpPr txBox="1"/>
          <p:nvPr/>
        </p:nvSpPr>
        <p:spPr>
          <a:xfrm>
            <a:off x="23446" y="1741046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Data points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37322B-CF0B-4F97-8B6E-2B435CE9F2AF}"/>
              </a:ext>
            </a:extLst>
          </p:cNvPr>
          <p:cNvSpPr txBox="1"/>
          <p:nvPr/>
        </p:nvSpPr>
        <p:spPr>
          <a:xfrm>
            <a:off x="2854386" y="3699995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Model parameters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6680DF-A964-4D50-9114-3A16BD6EDFA7}"/>
              </a:ext>
            </a:extLst>
          </p:cNvPr>
          <p:cNvSpPr txBox="1"/>
          <p:nvPr/>
        </p:nvSpPr>
        <p:spPr>
          <a:xfrm>
            <a:off x="7030147" y="374999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Estimation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8BF6FF2-216E-4C4A-A7C1-B638C9E8ABCD}"/>
                  </a:ext>
                </a:extLst>
              </p:cNvPr>
              <p:cNvSpPr txBox="1"/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8BF6FF2-216E-4C4A-A7C1-B638C9E8A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2047FE-17B2-412E-9FFE-3591C656E27D}"/>
                  </a:ext>
                </a:extLst>
              </p:cNvPr>
              <p:cNvSpPr txBox="1"/>
              <p:nvPr/>
            </p:nvSpPr>
            <p:spPr>
              <a:xfrm>
                <a:off x="4080513" y="4223215"/>
                <a:ext cx="519546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2047FE-17B2-412E-9FFE-3591C656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513" y="4223215"/>
                <a:ext cx="519546" cy="365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55EBA54-BDA1-425D-AD28-C7C80C546E29}"/>
                  </a:ext>
                </a:extLst>
              </p:cNvPr>
              <p:cNvSpPr txBox="1"/>
              <p:nvPr/>
            </p:nvSpPr>
            <p:spPr>
              <a:xfrm>
                <a:off x="7697473" y="4169208"/>
                <a:ext cx="602673" cy="5232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55EBA54-BDA1-425D-AD28-C7C80C54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73" y="4169208"/>
                <a:ext cx="6026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FD04DA0-C918-4123-A96A-27685A396B47}"/>
              </a:ext>
            </a:extLst>
          </p:cNvPr>
          <p:cNvSpPr/>
          <p:nvPr/>
        </p:nvSpPr>
        <p:spPr>
          <a:xfrm rot="2628357">
            <a:off x="1099072" y="3084103"/>
            <a:ext cx="1563218" cy="3762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34CF2C6-A95B-41B8-8165-4F768A4AD72C}"/>
              </a:ext>
            </a:extLst>
          </p:cNvPr>
          <p:cNvSpPr/>
          <p:nvPr/>
        </p:nvSpPr>
        <p:spPr>
          <a:xfrm>
            <a:off x="6072371" y="4193259"/>
            <a:ext cx="957775" cy="36561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C18818-A72D-4D20-ADFE-ECAF49D05706}"/>
              </a:ext>
            </a:extLst>
          </p:cNvPr>
          <p:cNvSpPr txBox="1"/>
          <p:nvPr/>
        </p:nvSpPr>
        <p:spPr>
          <a:xfrm>
            <a:off x="6286570" y="1055733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Labels (ground truth)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4A92895-F5CD-455E-94DF-E2802438615B}"/>
                  </a:ext>
                </a:extLst>
              </p:cNvPr>
              <p:cNvSpPr txBox="1"/>
              <p:nvPr/>
            </p:nvSpPr>
            <p:spPr>
              <a:xfrm>
                <a:off x="7850651" y="1544492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4A92895-F5CD-455E-94DF-E28024386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651" y="1544492"/>
                <a:ext cx="419100" cy="36561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上-下雙向 14">
            <a:extLst>
              <a:ext uri="{FF2B5EF4-FFF2-40B4-BE49-F238E27FC236}">
                <a16:creationId xmlns:a16="http://schemas.microsoft.com/office/drawing/2014/main" id="{D33F4E60-4775-495B-8C44-E95A7B7D8369}"/>
              </a:ext>
            </a:extLst>
          </p:cNvPr>
          <p:cNvSpPr/>
          <p:nvPr/>
        </p:nvSpPr>
        <p:spPr>
          <a:xfrm>
            <a:off x="7955426" y="2208864"/>
            <a:ext cx="209550" cy="1449223"/>
          </a:xfrm>
          <a:prstGeom prst="upDownArrow">
            <a:avLst>
              <a:gd name="adj1" fmla="val 23147"/>
              <a:gd name="adj2" fmla="val 5671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i="0" u="none" strike="noStrike" kern="1200" normalizeH="0" baseline="0" noProof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C9B6FF-267F-435F-A01F-E961B2FAEFA7}"/>
              </a:ext>
            </a:extLst>
          </p:cNvPr>
          <p:cNvSpPr txBox="1"/>
          <p:nvPr/>
        </p:nvSpPr>
        <p:spPr>
          <a:xfrm>
            <a:off x="8269751" y="2380063"/>
            <a:ext cx="1411183" cy="110682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Loss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function</a:t>
            </a:r>
            <a:endParaRPr kumimoji="0" lang="zh-TW" altLang="en-US" sz="28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CCEAC6-848F-4BE9-ABFD-6A1C30F99EBE}"/>
              </a:ext>
            </a:extLst>
          </p:cNvPr>
          <p:cNvSpPr txBox="1"/>
          <p:nvPr/>
        </p:nvSpPr>
        <p:spPr>
          <a:xfrm>
            <a:off x="9785709" y="2118239"/>
            <a:ext cx="23828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</a:t>
            </a:r>
            <a:r>
              <a:rPr kumimoji="0" lang="en-US" altLang="zh-TW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</a:t>
            </a:r>
            <a:r>
              <a:rPr kumimoji="0" lang="en-US" altLang="zh-TW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BCE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SVM loss (hinge loss)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CE (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softmax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4561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44DA82-7E07-4F22-9BCA-9E6E923A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3D2530-602F-4410-A257-77EE9EE4712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 to obtain Model?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DC6C64-F58B-4E3D-8C46-492FB1B213A7}"/>
              </a:ext>
            </a:extLst>
          </p:cNvPr>
          <p:cNvSpPr txBox="1"/>
          <p:nvPr/>
        </p:nvSpPr>
        <p:spPr>
          <a:xfrm>
            <a:off x="23446" y="1741046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Data points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37322B-CF0B-4F97-8B6E-2B435CE9F2AF}"/>
              </a:ext>
            </a:extLst>
          </p:cNvPr>
          <p:cNvSpPr txBox="1"/>
          <p:nvPr/>
        </p:nvSpPr>
        <p:spPr>
          <a:xfrm>
            <a:off x="2854386" y="3699995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Model parameters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6680DF-A964-4D50-9114-3A16BD6EDFA7}"/>
              </a:ext>
            </a:extLst>
          </p:cNvPr>
          <p:cNvSpPr txBox="1"/>
          <p:nvPr/>
        </p:nvSpPr>
        <p:spPr>
          <a:xfrm>
            <a:off x="7030147" y="374999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Estimation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8BF6FF2-216E-4C4A-A7C1-B638C9E8ABCD}"/>
                  </a:ext>
                </a:extLst>
              </p:cNvPr>
              <p:cNvSpPr txBox="1"/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8BF6FF2-216E-4C4A-A7C1-B638C9E8A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4" y="2229805"/>
                <a:ext cx="419100" cy="365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2047FE-17B2-412E-9FFE-3591C656E27D}"/>
                  </a:ext>
                </a:extLst>
              </p:cNvPr>
              <p:cNvSpPr txBox="1"/>
              <p:nvPr/>
            </p:nvSpPr>
            <p:spPr>
              <a:xfrm>
                <a:off x="4080513" y="4223215"/>
                <a:ext cx="519546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2047FE-17B2-412E-9FFE-3591C656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513" y="4223215"/>
                <a:ext cx="519546" cy="365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55EBA54-BDA1-425D-AD28-C7C80C546E29}"/>
                  </a:ext>
                </a:extLst>
              </p:cNvPr>
              <p:cNvSpPr txBox="1"/>
              <p:nvPr/>
            </p:nvSpPr>
            <p:spPr>
              <a:xfrm>
                <a:off x="7697473" y="4169208"/>
                <a:ext cx="602673" cy="5232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55EBA54-BDA1-425D-AD28-C7C80C54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73" y="4169208"/>
                <a:ext cx="6026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FD04DA0-C918-4123-A96A-27685A396B47}"/>
              </a:ext>
            </a:extLst>
          </p:cNvPr>
          <p:cNvSpPr/>
          <p:nvPr/>
        </p:nvSpPr>
        <p:spPr>
          <a:xfrm rot="2628357">
            <a:off x="1099072" y="3084103"/>
            <a:ext cx="1563218" cy="3762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34CF2C6-A95B-41B8-8165-4F768A4AD72C}"/>
              </a:ext>
            </a:extLst>
          </p:cNvPr>
          <p:cNvSpPr/>
          <p:nvPr/>
        </p:nvSpPr>
        <p:spPr>
          <a:xfrm>
            <a:off x="6072371" y="4193259"/>
            <a:ext cx="957775" cy="36561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C18818-A72D-4D20-ADFE-ECAF49D05706}"/>
              </a:ext>
            </a:extLst>
          </p:cNvPr>
          <p:cNvSpPr txBox="1"/>
          <p:nvPr/>
        </p:nvSpPr>
        <p:spPr>
          <a:xfrm>
            <a:off x="6286570" y="1055733"/>
            <a:ext cx="339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Labels (ground truth)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4A92895-F5CD-455E-94DF-E2802438615B}"/>
                  </a:ext>
                </a:extLst>
              </p:cNvPr>
              <p:cNvSpPr txBox="1"/>
              <p:nvPr/>
            </p:nvSpPr>
            <p:spPr>
              <a:xfrm>
                <a:off x="7850651" y="1544492"/>
                <a:ext cx="419100" cy="36561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TW" alt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4A92895-F5CD-455E-94DF-E28024386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651" y="1544492"/>
                <a:ext cx="419100" cy="36561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上-下雙向 14">
            <a:extLst>
              <a:ext uri="{FF2B5EF4-FFF2-40B4-BE49-F238E27FC236}">
                <a16:creationId xmlns:a16="http://schemas.microsoft.com/office/drawing/2014/main" id="{D33F4E60-4775-495B-8C44-E95A7B7D8369}"/>
              </a:ext>
            </a:extLst>
          </p:cNvPr>
          <p:cNvSpPr/>
          <p:nvPr/>
        </p:nvSpPr>
        <p:spPr>
          <a:xfrm>
            <a:off x="7955426" y="2208864"/>
            <a:ext cx="209550" cy="1449223"/>
          </a:xfrm>
          <a:prstGeom prst="upDownArrow">
            <a:avLst>
              <a:gd name="adj1" fmla="val 23147"/>
              <a:gd name="adj2" fmla="val 5671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i="0" u="none" strike="noStrike" kern="1200" normalizeH="0" baseline="0" noProof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C9B6FF-267F-435F-A01F-E961B2FAEFA7}"/>
              </a:ext>
            </a:extLst>
          </p:cNvPr>
          <p:cNvSpPr txBox="1"/>
          <p:nvPr/>
        </p:nvSpPr>
        <p:spPr>
          <a:xfrm>
            <a:off x="8269751" y="2380063"/>
            <a:ext cx="1411183" cy="110682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Loss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function</a:t>
            </a:r>
            <a:endParaRPr kumimoji="0" lang="zh-TW" altLang="en-US" sz="28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+mn-cs"/>
            </a:endParaRPr>
          </a:p>
        </p:txBody>
      </p:sp>
      <p:sp>
        <p:nvSpPr>
          <p:cNvPr id="18" name="箭號: 上彎 17">
            <a:extLst>
              <a:ext uri="{FF2B5EF4-FFF2-40B4-BE49-F238E27FC236}">
                <a16:creationId xmlns:a16="http://schemas.microsoft.com/office/drawing/2014/main" id="{82CB6DD3-A078-4ABF-99AA-9CAE1980C7D9}"/>
              </a:ext>
            </a:extLst>
          </p:cNvPr>
          <p:cNvSpPr/>
          <p:nvPr/>
        </p:nvSpPr>
        <p:spPr>
          <a:xfrm rot="10800000">
            <a:off x="4166362" y="2999839"/>
            <a:ext cx="3666643" cy="658248"/>
          </a:xfrm>
          <a:prstGeom prst="bentUpArrow">
            <a:avLst>
              <a:gd name="adj1" fmla="val 6538"/>
              <a:gd name="adj2" fmla="val 12692"/>
              <a:gd name="adj3" fmla="val 2746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79DFA4B-5282-42AB-B917-50975B540E0F}"/>
              </a:ext>
            </a:extLst>
          </p:cNvPr>
          <p:cNvSpPr txBox="1"/>
          <p:nvPr/>
        </p:nvSpPr>
        <p:spPr>
          <a:xfrm>
            <a:off x="3200949" y="2217108"/>
            <a:ext cx="2213274" cy="5984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Optimization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DengXian Light" panose="02010600030101010101" pitchFamily="2" charset="-122"/>
              <a:ea typeface="DengXian Light" panose="02010600030101010101" pitchFamily="2" charset="-122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35073F4-3024-4E44-AB92-0510576190CB}"/>
              </a:ext>
            </a:extLst>
          </p:cNvPr>
          <p:cNvSpPr txBox="1"/>
          <p:nvPr/>
        </p:nvSpPr>
        <p:spPr>
          <a:xfrm>
            <a:off x="3132474" y="975137"/>
            <a:ext cx="2361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least square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MLE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Arabic Typesetting" panose="020B0604020202020204" pitchFamily="66" charset="-78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985616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6390F47-E4EC-4F30-9E7A-D5FEEAAD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2902F5-B14A-4348-8F65-521C3A33BBDB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 to Obtain the Model?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908642-59CC-48FF-9D6D-E43B1024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1609471"/>
            <a:ext cx="11098174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17EFA5-99A4-490C-B0E2-7F7CC035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874046D-48A3-4733-B8E1-EF3FAD1BD7C4}"/>
              </a:ext>
            </a:extLst>
          </p:cNvPr>
          <p:cNvSpPr txBox="1"/>
          <p:nvPr/>
        </p:nvSpPr>
        <p:spPr>
          <a:xfrm>
            <a:off x="916939" y="438889"/>
            <a:ext cx="39630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Ch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oo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</a:t>
            </a:r>
            <a:r>
              <a:rPr kumimoji="0" sz="4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oo</a:t>
            </a:r>
            <a:r>
              <a:rPr kumimoji="0" sz="4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</a:t>
            </a:r>
            <a:r>
              <a:rPr kumimoji="0" sz="4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04F12D-970B-4728-9FF9-8D00DF504B2C}"/>
              </a:ext>
            </a:extLst>
          </p:cNvPr>
          <p:cNvSpPr txBox="1"/>
          <p:nvPr/>
        </p:nvSpPr>
        <p:spPr>
          <a:xfrm>
            <a:off x="7546340" y="866092"/>
            <a:ext cx="253047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(x</a:t>
            </a:r>
            <a:r>
              <a:rPr kumimoji="0" sz="32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3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Wx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+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A776C8F-719E-4664-90B0-644B1C2B7988}"/>
              </a:ext>
            </a:extLst>
          </p:cNvPr>
          <p:cNvSpPr/>
          <p:nvPr/>
        </p:nvSpPr>
        <p:spPr>
          <a:xfrm>
            <a:off x="1607930" y="1244014"/>
            <a:ext cx="1569478" cy="15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8C96D72-090D-4575-83B2-2292BCE402C5}"/>
              </a:ext>
            </a:extLst>
          </p:cNvPr>
          <p:cNvSpPr/>
          <p:nvPr/>
        </p:nvSpPr>
        <p:spPr>
          <a:xfrm>
            <a:off x="3382178" y="1232941"/>
            <a:ext cx="1677630" cy="153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BB94A1A-A3EB-47EC-87FC-67B36CA18096}"/>
              </a:ext>
            </a:extLst>
          </p:cNvPr>
          <p:cNvSpPr/>
          <p:nvPr/>
        </p:nvSpPr>
        <p:spPr>
          <a:xfrm>
            <a:off x="5242542" y="1232941"/>
            <a:ext cx="1492717" cy="1539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A42E250-0BCF-48B1-AFB7-6F033F678445}"/>
              </a:ext>
            </a:extLst>
          </p:cNvPr>
          <p:cNvSpPr/>
          <p:nvPr/>
        </p:nvSpPr>
        <p:spPr>
          <a:xfrm>
            <a:off x="621567" y="2975349"/>
            <a:ext cx="1008836" cy="3239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27773A0-966C-447B-B95E-4BA48D1950D9}"/>
              </a:ext>
            </a:extLst>
          </p:cNvPr>
          <p:cNvSpPr txBox="1"/>
          <p:nvPr/>
        </p:nvSpPr>
        <p:spPr>
          <a:xfrm>
            <a:off x="2018846" y="3000792"/>
            <a:ext cx="820419" cy="325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4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-3.45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64135" lvl="0" indent="0" algn="ctr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-8.87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64135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0.09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64135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2.9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64135" lvl="0" indent="0" algn="ctr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4.48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64135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8.02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64135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3.78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64135" lvl="0" indent="0" algn="ctr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1.06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64135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-0.36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64135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-0.72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B52487E3-81EB-4C5A-90CF-627EA686412F}"/>
              </a:ext>
            </a:extLst>
          </p:cNvPr>
          <p:cNvSpPr txBox="1"/>
          <p:nvPr/>
        </p:nvSpPr>
        <p:spPr>
          <a:xfrm>
            <a:off x="7546340" y="2039773"/>
            <a:ext cx="167545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6910BE77-A991-470A-824B-D9779EE9940A}"/>
              </a:ext>
            </a:extLst>
          </p:cNvPr>
          <p:cNvSpPr txBox="1"/>
          <p:nvPr/>
        </p:nvSpPr>
        <p:spPr>
          <a:xfrm>
            <a:off x="7546340" y="2705505"/>
            <a:ext cx="3502660" cy="123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f</a:t>
            </a:r>
            <a:r>
              <a:rPr kumimoji="0" sz="2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qu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32F25A1-024E-4666-8FC9-04628ACA3E7F}"/>
              </a:ext>
            </a:extLst>
          </p:cNvPr>
          <p:cNvSpPr txBox="1"/>
          <p:nvPr/>
        </p:nvSpPr>
        <p:spPr>
          <a:xfrm>
            <a:off x="7546340" y="4411539"/>
            <a:ext cx="3835400" cy="123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nd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tion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8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za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34E45ED1-6A4A-48C2-8DC3-27C26EF18C89}"/>
              </a:ext>
            </a:extLst>
          </p:cNvPr>
          <p:cNvSpPr txBox="1"/>
          <p:nvPr/>
        </p:nvSpPr>
        <p:spPr>
          <a:xfrm>
            <a:off x="3847138" y="3034701"/>
            <a:ext cx="748030" cy="326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-0.51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6.04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5.31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-4.22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-4.19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3.58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4.49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-4.37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-2.09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-2.93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BCA543DA-3427-4F19-B102-17BC878C6114}"/>
              </a:ext>
            </a:extLst>
          </p:cNvPr>
          <p:cNvSpPr txBox="1"/>
          <p:nvPr/>
        </p:nvSpPr>
        <p:spPr>
          <a:xfrm>
            <a:off x="5615044" y="3047331"/>
            <a:ext cx="748030" cy="326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3.42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4.64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2.65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5.1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2.64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5.55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-4.34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-1.5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-4.79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6.14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2043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2812A3-9965-43A8-AD13-0777DC18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F4B9D63-5C23-4AEB-9EB4-0717A510FE16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Funct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36BF966-FE1E-408F-8488-590303FFF976}"/>
              </a:ext>
            </a:extLst>
          </p:cNvPr>
          <p:cNvSpPr txBox="1"/>
          <p:nvPr/>
        </p:nvSpPr>
        <p:spPr>
          <a:xfrm>
            <a:off x="947368" y="1349386"/>
            <a:ext cx="4247515" cy="287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113220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lso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;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4213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73AE34-04E9-43EA-8792-00039448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4D501D7-4E7E-46CE-B2B3-64A28EDCC35C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Funct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794880F-9352-42AC-9FF3-B5152972C4AB}"/>
              </a:ext>
            </a:extLst>
          </p:cNvPr>
          <p:cNvSpPr txBox="1"/>
          <p:nvPr/>
        </p:nvSpPr>
        <p:spPr>
          <a:xfrm>
            <a:off x="947368" y="1349386"/>
            <a:ext cx="4247515" cy="4707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113220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lso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;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77470" lvl="0" indent="0" algn="l" defTabSz="914400" rtl="0" eaLnBrk="1" fontAlgn="auto" latinLnBrk="0" hangingPunct="1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so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tn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55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6ADBC2-D253-4E1E-B8A9-861AB129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ACF185B-4278-4A1F-9B57-84904A1459CA}"/>
              </a:ext>
            </a:extLst>
          </p:cNvPr>
          <p:cNvSpPr txBox="1"/>
          <p:nvPr/>
        </p:nvSpPr>
        <p:spPr>
          <a:xfrm>
            <a:off x="2480024" y="2656523"/>
            <a:ext cx="723201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0" spc="-545" dirty="0">
                <a:latin typeface="Calibri Light"/>
                <a:cs typeface="Calibri Light"/>
              </a:rPr>
              <a:t>T</a:t>
            </a:r>
            <a:r>
              <a:rPr sz="6000" b="0" spc="-5" dirty="0">
                <a:latin typeface="Calibri Light"/>
                <a:cs typeface="Calibri Light"/>
              </a:rPr>
              <a:t>o</a:t>
            </a:r>
            <a:r>
              <a:rPr sz="6000" b="0" spc="-45" dirty="0">
                <a:latin typeface="Calibri Light"/>
                <a:cs typeface="Calibri Light"/>
              </a:rPr>
              <a:t>d</a:t>
            </a:r>
            <a:r>
              <a:rPr sz="6000" b="0" spc="-145" dirty="0">
                <a:latin typeface="Calibri Light"/>
                <a:cs typeface="Calibri Light"/>
              </a:rPr>
              <a:t>a</a:t>
            </a:r>
            <a:r>
              <a:rPr sz="6000" b="0" spc="-25" dirty="0">
                <a:latin typeface="Calibri Light"/>
                <a:cs typeface="Calibri Light"/>
              </a:rPr>
              <a:t>y:</a:t>
            </a:r>
            <a:r>
              <a:rPr sz="6000" b="0" spc="5" dirty="0">
                <a:latin typeface="Calibri Light"/>
                <a:cs typeface="Calibri Light"/>
              </a:rPr>
              <a:t> </a:t>
            </a:r>
            <a:r>
              <a:rPr sz="6000" b="0" spc="-35" dirty="0">
                <a:latin typeface="Calibri Light"/>
                <a:cs typeface="Calibri Light"/>
              </a:rPr>
              <a:t>L</a:t>
            </a:r>
            <a:r>
              <a:rPr sz="6000" b="0" spc="-15" dirty="0">
                <a:latin typeface="Calibri Light"/>
                <a:cs typeface="Calibri Light"/>
              </a:rPr>
              <a:t>i</a:t>
            </a:r>
            <a:r>
              <a:rPr sz="6000" b="0" spc="-45" dirty="0">
                <a:latin typeface="Calibri Light"/>
                <a:cs typeface="Calibri Light"/>
              </a:rPr>
              <a:t>n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25" dirty="0">
                <a:latin typeface="Calibri Light"/>
                <a:cs typeface="Calibri Light"/>
              </a:rPr>
              <a:t>ar</a:t>
            </a:r>
            <a:r>
              <a:rPr sz="6000" b="0" spc="-5" dirty="0">
                <a:latin typeface="Calibri Light"/>
                <a:cs typeface="Calibri Light"/>
              </a:rPr>
              <a:t> </a:t>
            </a:r>
            <a:r>
              <a:rPr sz="6000" b="0" dirty="0">
                <a:latin typeface="Calibri Light"/>
                <a:cs typeface="Calibri Light"/>
              </a:rPr>
              <a:t>C</a:t>
            </a:r>
            <a:r>
              <a:rPr sz="6000" b="0" spc="-25" dirty="0">
                <a:latin typeface="Calibri Light"/>
                <a:cs typeface="Calibri Light"/>
              </a:rPr>
              <a:t>lassif</a:t>
            </a:r>
            <a:r>
              <a:rPr sz="6000" b="0" spc="-15" dirty="0">
                <a:latin typeface="Calibri Light"/>
                <a:cs typeface="Calibri Light"/>
              </a:rPr>
              <a:t>i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150" dirty="0">
                <a:latin typeface="Calibri Light"/>
                <a:cs typeface="Calibri Light"/>
              </a:rPr>
              <a:t>r</a:t>
            </a:r>
            <a:r>
              <a:rPr sz="6000" b="0" spc="-25" dirty="0">
                <a:latin typeface="Calibri Light"/>
                <a:cs typeface="Calibri Light"/>
              </a:rPr>
              <a:t>s</a:t>
            </a:r>
            <a:endParaRPr sz="6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4646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73AE34-04E9-43EA-8792-00039448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4D501D7-4E7E-46CE-B2B3-64A28EDCC35C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Funct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794880F-9352-42AC-9FF3-B5152972C4AB}"/>
              </a:ext>
            </a:extLst>
          </p:cNvPr>
          <p:cNvSpPr txBox="1"/>
          <p:nvPr/>
        </p:nvSpPr>
        <p:spPr>
          <a:xfrm>
            <a:off x="947368" y="1349386"/>
            <a:ext cx="4247515" cy="4707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113220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lso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;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77470" lvl="0" indent="0" algn="l" defTabSz="914400" rtl="0" eaLnBrk="1" fontAlgn="auto" latinLnBrk="0" hangingPunct="1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so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tn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6F943B77-9AC6-4AB9-BA67-A9DF31B7510D}"/>
              </a:ext>
            </a:extLst>
          </p:cNvPr>
          <p:cNvSpPr txBox="1"/>
          <p:nvPr/>
        </p:nvSpPr>
        <p:spPr>
          <a:xfrm>
            <a:off x="6664921" y="507922"/>
            <a:ext cx="34874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4E92DD3E-0547-4291-877B-7D822C514FF2}"/>
              </a:ext>
            </a:extLst>
          </p:cNvPr>
          <p:cNvSpPr txBox="1"/>
          <p:nvPr/>
        </p:nvSpPr>
        <p:spPr>
          <a:xfrm>
            <a:off x="6664921" y="1972613"/>
            <a:ext cx="8623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496343ED-7280-4E93-82F2-D10786BB2E60}"/>
              </a:ext>
            </a:extLst>
          </p:cNvPr>
          <p:cNvSpPr txBox="1"/>
          <p:nvPr/>
        </p:nvSpPr>
        <p:spPr>
          <a:xfrm>
            <a:off x="8030171" y="1972613"/>
            <a:ext cx="2007235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6510" algn="l" defTabSz="914400" rtl="0" eaLnBrk="1" fontAlgn="auto" latinLnBrk="0" hangingPunct="1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 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r)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D67ACDFD-3996-47C3-B3E5-C2A05881B0DA}"/>
              </a:ext>
            </a:extLst>
          </p:cNvPr>
          <p:cNvSpPr/>
          <p:nvPr/>
        </p:nvSpPr>
        <p:spPr>
          <a:xfrm>
            <a:off x="7309538" y="935751"/>
            <a:ext cx="2725964" cy="834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44D34375-B1DB-479D-96CB-93FBD35CE333}"/>
              </a:ext>
            </a:extLst>
          </p:cNvPr>
          <p:cNvSpPr/>
          <p:nvPr/>
        </p:nvSpPr>
        <p:spPr>
          <a:xfrm>
            <a:off x="7581565" y="2249750"/>
            <a:ext cx="410525" cy="524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5FE40B65-5F1A-4D0E-8BFA-C1FD235CE556}"/>
              </a:ext>
            </a:extLst>
          </p:cNvPr>
          <p:cNvSpPr/>
          <p:nvPr/>
        </p:nvSpPr>
        <p:spPr>
          <a:xfrm>
            <a:off x="7581572" y="1866796"/>
            <a:ext cx="410513" cy="524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64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73AE34-04E9-43EA-8792-00039448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4D501D7-4E7E-46CE-B2B3-64A28EDCC35C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Funct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794880F-9352-42AC-9FF3-B5152972C4AB}"/>
              </a:ext>
            </a:extLst>
          </p:cNvPr>
          <p:cNvSpPr txBox="1"/>
          <p:nvPr/>
        </p:nvSpPr>
        <p:spPr>
          <a:xfrm>
            <a:off x="947368" y="1349386"/>
            <a:ext cx="4247515" cy="4707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113220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lso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;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77470" lvl="0" indent="0" algn="l" defTabSz="914400" rtl="0" eaLnBrk="1" fontAlgn="auto" latinLnBrk="0" hangingPunct="1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so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tn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23D5C6-D7EE-4B51-BBD0-207319CCA9CE}"/>
              </a:ext>
            </a:extLst>
          </p:cNvPr>
          <p:cNvSpPr txBox="1"/>
          <p:nvPr/>
        </p:nvSpPr>
        <p:spPr>
          <a:xfrm>
            <a:off x="6664921" y="507922"/>
            <a:ext cx="34874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8C4D6AF-E080-477C-A18B-F20A64235D03}"/>
              </a:ext>
            </a:extLst>
          </p:cNvPr>
          <p:cNvSpPr txBox="1"/>
          <p:nvPr/>
        </p:nvSpPr>
        <p:spPr>
          <a:xfrm>
            <a:off x="6664921" y="1972613"/>
            <a:ext cx="8623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728947-ADF5-4B00-81C3-3860696ECCBC}"/>
              </a:ext>
            </a:extLst>
          </p:cNvPr>
          <p:cNvSpPr txBox="1"/>
          <p:nvPr/>
        </p:nvSpPr>
        <p:spPr>
          <a:xfrm>
            <a:off x="6664921" y="1972613"/>
            <a:ext cx="337248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7950" marR="5080" lvl="0" indent="16510" algn="l" defTabSz="914400" rtl="0" eaLnBrk="1" fontAlgn="auto" latinLnBrk="0" hangingPunct="1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 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r)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14042C3-B9B7-4FA4-BAE7-FCBAF7B9A700}"/>
              </a:ext>
            </a:extLst>
          </p:cNvPr>
          <p:cNvSpPr/>
          <p:nvPr/>
        </p:nvSpPr>
        <p:spPr>
          <a:xfrm>
            <a:off x="7309538" y="935751"/>
            <a:ext cx="2725964" cy="834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5FA2CDB-7D65-4024-A886-94DABB9E45FF}"/>
              </a:ext>
            </a:extLst>
          </p:cNvPr>
          <p:cNvSpPr/>
          <p:nvPr/>
        </p:nvSpPr>
        <p:spPr>
          <a:xfrm>
            <a:off x="7581565" y="2249750"/>
            <a:ext cx="410525" cy="524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89BCF2E-CA92-4ED1-BC8E-5B70244D99AD}"/>
              </a:ext>
            </a:extLst>
          </p:cNvPr>
          <p:cNvSpPr/>
          <p:nvPr/>
        </p:nvSpPr>
        <p:spPr>
          <a:xfrm>
            <a:off x="7581572" y="1866796"/>
            <a:ext cx="410513" cy="524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FC56BC8-00D3-4331-828A-188CCBA01D20}"/>
              </a:ext>
            </a:extLst>
          </p:cNvPr>
          <p:cNvSpPr/>
          <p:nvPr/>
        </p:nvSpPr>
        <p:spPr>
          <a:xfrm>
            <a:off x="7309538" y="3468117"/>
            <a:ext cx="2802472" cy="67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183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73AE34-04E9-43EA-8792-00039448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4D501D7-4E7E-46CE-B2B3-64A28EDCC35C}"/>
              </a:ext>
            </a:extLst>
          </p:cNvPr>
          <p:cNvSpPr txBox="1">
            <a:spLocks/>
          </p:cNvSpPr>
          <p:nvPr/>
        </p:nvSpPr>
        <p:spPr>
          <a:xfrm>
            <a:off x="580390" y="451589"/>
            <a:ext cx="11031219" cy="738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>
              <a:lnSpc>
                <a:spcPct val="100000"/>
              </a:lnSpc>
            </a:pPr>
            <a:r>
              <a:rPr lang="en-US" spc="-25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0" dirty="0">
                <a:solidFill>
                  <a:schemeClr val="tx1"/>
                </a:solidFill>
              </a:rPr>
              <a:t>ss</a:t>
            </a:r>
            <a:r>
              <a:rPr lang="en-US" spc="-5" dirty="0">
                <a:solidFill>
                  <a:schemeClr val="tx1"/>
                </a:solidFill>
              </a:rPr>
              <a:t> </a:t>
            </a:r>
            <a:r>
              <a:rPr lang="en-US" spc="-25" dirty="0">
                <a:solidFill>
                  <a:schemeClr val="tx1"/>
                </a:solidFill>
              </a:rPr>
              <a:t>Funct</a:t>
            </a:r>
            <a:r>
              <a:rPr lang="en-US" spc="-1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spc="-25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794880F-9352-42AC-9FF3-B5152972C4AB}"/>
              </a:ext>
            </a:extLst>
          </p:cNvPr>
          <p:cNvSpPr txBox="1"/>
          <p:nvPr/>
        </p:nvSpPr>
        <p:spPr>
          <a:xfrm>
            <a:off x="947368" y="1349386"/>
            <a:ext cx="4247515" cy="4707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113220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lso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;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77470" lvl="0" indent="0" algn="l" defTabSz="914400" rtl="0" eaLnBrk="1" fontAlgn="auto" latinLnBrk="0" hangingPunct="1">
              <a:lnSpc>
                <a:spcPct val="99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so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ili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tn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9E6F3A1-2392-4C16-8240-159A438C70D3}"/>
              </a:ext>
            </a:extLst>
          </p:cNvPr>
          <p:cNvSpPr txBox="1"/>
          <p:nvPr/>
        </p:nvSpPr>
        <p:spPr>
          <a:xfrm>
            <a:off x="6664921" y="507922"/>
            <a:ext cx="34874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6CC84CE-9A83-428F-92C7-69792CF92318}"/>
              </a:ext>
            </a:extLst>
          </p:cNvPr>
          <p:cNvSpPr txBox="1"/>
          <p:nvPr/>
        </p:nvSpPr>
        <p:spPr>
          <a:xfrm>
            <a:off x="6664921" y="1972613"/>
            <a:ext cx="8623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FED7BDF-647B-4B5E-A7A8-A9669A4F15C2}"/>
              </a:ext>
            </a:extLst>
          </p:cNvPr>
          <p:cNvSpPr txBox="1"/>
          <p:nvPr/>
        </p:nvSpPr>
        <p:spPr>
          <a:xfrm>
            <a:off x="6664921" y="1972613"/>
            <a:ext cx="4053840" cy="288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7950" marR="686435" lvl="0" indent="16510" algn="l" defTabSz="914400" rtl="0" eaLnBrk="1" fontAlgn="auto" latinLnBrk="0" hangingPunct="1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 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(i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r)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am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loss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6594DD2-F691-42D3-B3E9-40FD4A08D929}"/>
              </a:ext>
            </a:extLst>
          </p:cNvPr>
          <p:cNvSpPr/>
          <p:nvPr/>
        </p:nvSpPr>
        <p:spPr>
          <a:xfrm>
            <a:off x="7309538" y="935751"/>
            <a:ext cx="2725964" cy="834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747BEC3-29F9-4BD7-A7F5-DEDE9256BD29}"/>
              </a:ext>
            </a:extLst>
          </p:cNvPr>
          <p:cNvSpPr/>
          <p:nvPr/>
        </p:nvSpPr>
        <p:spPr>
          <a:xfrm>
            <a:off x="6283702" y="4925733"/>
            <a:ext cx="4854141" cy="1246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A9FF8C1-6491-4249-B2CE-980844120BA4}"/>
              </a:ext>
            </a:extLst>
          </p:cNvPr>
          <p:cNvSpPr/>
          <p:nvPr/>
        </p:nvSpPr>
        <p:spPr>
          <a:xfrm>
            <a:off x="7581565" y="2249750"/>
            <a:ext cx="410525" cy="524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1322099-F035-43FB-9694-FF347CBF7C39}"/>
              </a:ext>
            </a:extLst>
          </p:cNvPr>
          <p:cNvSpPr/>
          <p:nvPr/>
        </p:nvSpPr>
        <p:spPr>
          <a:xfrm>
            <a:off x="7581572" y="1866796"/>
            <a:ext cx="410513" cy="524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7658046-323A-4884-976B-356B46255F52}"/>
              </a:ext>
            </a:extLst>
          </p:cNvPr>
          <p:cNvSpPr/>
          <p:nvPr/>
        </p:nvSpPr>
        <p:spPr>
          <a:xfrm>
            <a:off x="7309538" y="3468117"/>
            <a:ext cx="2802472" cy="67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133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A2E1F1-EB3C-4585-B431-EF6DD5ED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C95A24-BBA6-467E-9E07-1341FFEA7CAA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Naive Losses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CFE393-3C8C-433C-BDF1-C4753DB1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762000"/>
            <a:ext cx="11555438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30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4BCC9B-8A07-40FF-8941-DAFD36C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161AFA-59D9-4639-AF7D-D3EAEED9402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Linear Regression : Loss Function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96A77B-6881-4C67-9A3A-3E76B17F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028365"/>
            <a:ext cx="1069806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84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4BCC9B-8A07-40FF-8941-DAFD36C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161AFA-59D9-4639-AF7D-D3EAEED9402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Linear Regression : Loss Function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CA2991-871E-4578-B906-A040A7626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43" y="898309"/>
            <a:ext cx="1067901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43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4BCC9B-8A07-40FF-8941-DAFD36C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161AFA-59D9-4639-AF7D-D3EAEED9402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Linear Regression : Loss Function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5D2B888-FF4A-4FF4-A8F8-39E6D334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39" y="1449815"/>
            <a:ext cx="7106642" cy="363905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07710C-596B-4131-BA74-90628F3E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66" y="4971006"/>
            <a:ext cx="3610479" cy="130510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9C2927C-7138-45B5-8E40-B197E38D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777" y="4698473"/>
            <a:ext cx="3048425" cy="141942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A048F59-48B9-4E76-B0CB-996E8603E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16" y="5380637"/>
            <a:ext cx="186716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3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071DC44-67B1-44D1-B5D5-119170F8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6B47576-C89F-4952-BBC4-90CFD05E6B05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Optimization : Linear Least Squares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8B22FE-62C7-4051-A680-AB139FC2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376076"/>
            <a:ext cx="11317279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8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1F891F2-8A3C-4E76-B4F8-27F54075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F4256D-E0AA-4571-8C6F-0C1D4BCD348B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Optimization : Linear Least Squares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4EADC0-D7A3-4462-A4B3-F572A68B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523734"/>
            <a:ext cx="989785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8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A05BD7-D549-4A42-A2F7-314296BF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8D3862-31C8-45AA-AEF0-B1FD311A9683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Optimization : Linear Least Squares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680892-6843-4F39-A4EB-FD98BEAD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914049"/>
            <a:ext cx="1082191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ED0BE7-07FC-40DF-9F9A-8F442E36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7141619-56B3-4173-AE2F-5364D0BBD90F}"/>
              </a:ext>
            </a:extLst>
          </p:cNvPr>
          <p:cNvSpPr/>
          <p:nvPr/>
        </p:nvSpPr>
        <p:spPr>
          <a:xfrm>
            <a:off x="2681701" y="971743"/>
            <a:ext cx="6825421" cy="4548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AF0B848-DF56-4645-AA09-B400505E3ECD}"/>
              </a:ext>
            </a:extLst>
          </p:cNvPr>
          <p:cNvSpPr txBox="1"/>
          <p:nvPr/>
        </p:nvSpPr>
        <p:spPr>
          <a:xfrm>
            <a:off x="5240431" y="5640857"/>
            <a:ext cx="149542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sng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sng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800" u="sng" spc="-15" dirty="0">
                <a:solidFill>
                  <a:srgbClr val="0563C1"/>
                </a:solidFill>
                <a:latin typeface="Calibri"/>
                <a:cs typeface="Calibri"/>
              </a:rPr>
              <a:t>1</a:t>
            </a:r>
            <a:r>
              <a:rPr sz="800" u="sng" spc="-5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r>
              <a:rPr sz="800" u="sng" dirty="0">
                <a:solidFill>
                  <a:srgbClr val="0563C1"/>
                </a:solidFill>
                <a:latin typeface="Calibri"/>
                <a:cs typeface="Calibri"/>
              </a:rPr>
              <a:t>0</a:t>
            </a:r>
            <a:r>
              <a:rPr sz="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publi</a:t>
            </a:r>
            <a:r>
              <a:rPr sz="800" spc="-5" dirty="0">
                <a:solidFill>
                  <a:srgbClr val="999999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do</a:t>
            </a:r>
            <a:r>
              <a:rPr sz="800" spc="-15" dirty="0">
                <a:solidFill>
                  <a:srgbClr val="999999"/>
                </a:solidFill>
                <a:latin typeface="Calibri"/>
                <a:cs typeface="Calibri"/>
              </a:rPr>
              <a:t>m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ain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5FAA47B-62C6-4554-975F-4285148BBD16}"/>
              </a:ext>
            </a:extLst>
          </p:cNvPr>
          <p:cNvSpPr txBox="1"/>
          <p:nvPr/>
        </p:nvSpPr>
        <p:spPr>
          <a:xfrm>
            <a:off x="3096989" y="332694"/>
            <a:ext cx="264096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latin typeface="Calibri"/>
                <a:cs typeface="Calibri"/>
              </a:rPr>
              <a:t>Neu</a:t>
            </a:r>
            <a:r>
              <a:rPr sz="3200" spc="-9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al 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84C5FB-C500-463C-90A9-74CFC161DD51}"/>
              </a:ext>
            </a:extLst>
          </p:cNvPr>
          <p:cNvSpPr txBox="1"/>
          <p:nvPr/>
        </p:nvSpPr>
        <p:spPr>
          <a:xfrm>
            <a:off x="258029" y="2847539"/>
            <a:ext cx="1610995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ar</a:t>
            </a:r>
            <a:r>
              <a:rPr sz="3200" spc="-5" dirty="0">
                <a:latin typeface="Calibri"/>
                <a:cs typeface="Calibri"/>
              </a:rPr>
              <a:t> c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EACAC38-BC04-4F6A-BB93-40B341CD7472}"/>
              </a:ext>
            </a:extLst>
          </p:cNvPr>
          <p:cNvSpPr/>
          <p:nvPr/>
        </p:nvSpPr>
        <p:spPr>
          <a:xfrm>
            <a:off x="2045761" y="2588023"/>
            <a:ext cx="1772285" cy="448309"/>
          </a:xfrm>
          <a:custGeom>
            <a:avLst/>
            <a:gdLst/>
            <a:ahLst/>
            <a:cxnLst/>
            <a:rect l="l" t="t" r="r" b="b"/>
            <a:pathLst>
              <a:path w="1772285" h="448310">
                <a:moveTo>
                  <a:pt x="1678768" y="0"/>
                </a:moveTo>
                <a:lnTo>
                  <a:pt x="1685243" y="27830"/>
                </a:lnTo>
                <a:lnTo>
                  <a:pt x="0" y="419898"/>
                </a:lnTo>
                <a:lnTo>
                  <a:pt x="6474" y="447730"/>
                </a:lnTo>
                <a:lnTo>
                  <a:pt x="1691718" y="55662"/>
                </a:lnTo>
                <a:lnTo>
                  <a:pt x="1731763" y="55662"/>
                </a:lnTo>
                <a:lnTo>
                  <a:pt x="1771976" y="22322"/>
                </a:lnTo>
                <a:lnTo>
                  <a:pt x="1678768" y="0"/>
                </a:lnTo>
                <a:close/>
              </a:path>
              <a:path w="1772285" h="448310">
                <a:moveTo>
                  <a:pt x="1731763" y="55662"/>
                </a:moveTo>
                <a:lnTo>
                  <a:pt x="1691718" y="55662"/>
                </a:lnTo>
                <a:lnTo>
                  <a:pt x="1698193" y="83494"/>
                </a:lnTo>
                <a:lnTo>
                  <a:pt x="1731763" y="55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6F90DBC-562F-4F85-BC61-E4DDFB7FA3B0}"/>
              </a:ext>
            </a:extLst>
          </p:cNvPr>
          <p:cNvSpPr/>
          <p:nvPr/>
        </p:nvSpPr>
        <p:spPr>
          <a:xfrm>
            <a:off x="2211321" y="3530480"/>
            <a:ext cx="1125220" cy="374650"/>
          </a:xfrm>
          <a:custGeom>
            <a:avLst/>
            <a:gdLst/>
            <a:ahLst/>
            <a:cxnLst/>
            <a:rect l="l" t="t" r="r" b="b"/>
            <a:pathLst>
              <a:path w="1125220" h="374650">
                <a:moveTo>
                  <a:pt x="8401" y="0"/>
                </a:moveTo>
                <a:lnTo>
                  <a:pt x="0" y="27312"/>
                </a:lnTo>
                <a:lnTo>
                  <a:pt x="1038571" y="346815"/>
                </a:lnTo>
                <a:lnTo>
                  <a:pt x="1030169" y="374128"/>
                </a:lnTo>
                <a:lnTo>
                  <a:pt x="1124708" y="358366"/>
                </a:lnTo>
                <a:lnTo>
                  <a:pt x="1083991" y="319504"/>
                </a:lnTo>
                <a:lnTo>
                  <a:pt x="1046974" y="319504"/>
                </a:lnTo>
                <a:lnTo>
                  <a:pt x="8401" y="0"/>
                </a:lnTo>
                <a:close/>
              </a:path>
              <a:path w="1125220" h="374650">
                <a:moveTo>
                  <a:pt x="1055376" y="292192"/>
                </a:moveTo>
                <a:lnTo>
                  <a:pt x="1046974" y="319504"/>
                </a:lnTo>
                <a:lnTo>
                  <a:pt x="1083991" y="319504"/>
                </a:lnTo>
                <a:lnTo>
                  <a:pt x="1055376" y="29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5EB4BA5-7626-44E7-B713-426EE79F95D6}"/>
              </a:ext>
            </a:extLst>
          </p:cNvPr>
          <p:cNvSpPr/>
          <p:nvPr/>
        </p:nvSpPr>
        <p:spPr>
          <a:xfrm>
            <a:off x="1981902" y="3884411"/>
            <a:ext cx="1372235" cy="622300"/>
          </a:xfrm>
          <a:custGeom>
            <a:avLst/>
            <a:gdLst/>
            <a:ahLst/>
            <a:cxnLst/>
            <a:rect l="l" t="t" r="r" b="b"/>
            <a:pathLst>
              <a:path w="1372235" h="622300">
                <a:moveTo>
                  <a:pt x="11559" y="0"/>
                </a:moveTo>
                <a:lnTo>
                  <a:pt x="0" y="26132"/>
                </a:lnTo>
                <a:lnTo>
                  <a:pt x="1287646" y="595697"/>
                </a:lnTo>
                <a:lnTo>
                  <a:pt x="1276087" y="621830"/>
                </a:lnTo>
                <a:lnTo>
                  <a:pt x="1371823" y="617308"/>
                </a:lnTo>
                <a:lnTo>
                  <a:pt x="1332363" y="569565"/>
                </a:lnTo>
                <a:lnTo>
                  <a:pt x="1299204" y="569565"/>
                </a:lnTo>
                <a:lnTo>
                  <a:pt x="11559" y="0"/>
                </a:lnTo>
                <a:close/>
              </a:path>
              <a:path w="1372235" h="622300">
                <a:moveTo>
                  <a:pt x="1310764" y="543433"/>
                </a:moveTo>
                <a:lnTo>
                  <a:pt x="1299204" y="569565"/>
                </a:lnTo>
                <a:lnTo>
                  <a:pt x="1332363" y="569565"/>
                </a:lnTo>
                <a:lnTo>
                  <a:pt x="1310764" y="543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5923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65B194-834D-4FFD-9A57-33F8F56F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057F313-F1BC-4AD1-B1BA-FD982A946AAC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Optimization : Linear Least Squares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2ADF098-8376-42A7-8EE9-1AEF33AE1502}"/>
              </a:ext>
            </a:extLst>
          </p:cNvPr>
          <p:cNvGrpSpPr/>
          <p:nvPr/>
        </p:nvGrpSpPr>
        <p:grpSpPr>
          <a:xfrm>
            <a:off x="440814" y="762000"/>
            <a:ext cx="10524479" cy="4820323"/>
            <a:chOff x="440814" y="762000"/>
            <a:chExt cx="10524479" cy="482032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6186B3F-027F-4429-AEF1-45A7C0C08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814" y="762000"/>
              <a:ext cx="9459645" cy="482032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F1D626D-E505-4829-81EF-2C3D1622504D}"/>
                </a:ext>
              </a:extLst>
            </p:cNvPr>
            <p:cNvSpPr/>
            <p:nvPr/>
          </p:nvSpPr>
          <p:spPr>
            <a:xfrm>
              <a:off x="4798502" y="3800213"/>
              <a:ext cx="6166791" cy="1782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F603077-14F2-4DD9-AAD2-EEBF98D71F28}"/>
                </a:ext>
              </a:extLst>
            </p:cNvPr>
            <p:cNvSpPr/>
            <p:nvPr/>
          </p:nvSpPr>
          <p:spPr>
            <a:xfrm>
              <a:off x="6996418" y="3172161"/>
              <a:ext cx="1101238" cy="1782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C619A16-4562-459F-838B-A862BC6AFAA2}"/>
              </a:ext>
            </a:extLst>
          </p:cNvPr>
          <p:cNvGrpSpPr/>
          <p:nvPr/>
        </p:nvGrpSpPr>
        <p:grpSpPr>
          <a:xfrm>
            <a:off x="6937695" y="2818701"/>
            <a:ext cx="4611337" cy="3087513"/>
            <a:chOff x="6937695" y="2818701"/>
            <a:chExt cx="4611337" cy="308751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777C4EB-87C3-4A1F-9814-5993844F3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6418" y="3057787"/>
              <a:ext cx="4552614" cy="284842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D7D48D-7218-475B-BCB0-1D5C683C491D}"/>
                </a:ext>
              </a:extLst>
            </p:cNvPr>
            <p:cNvSpPr/>
            <p:nvPr/>
          </p:nvSpPr>
          <p:spPr>
            <a:xfrm>
              <a:off x="6937695" y="2818701"/>
              <a:ext cx="1644243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4763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AF824F-D5F1-45A1-9680-10B1646B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365A208-FFA0-4966-8ADE-2020D0EC11AF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Optimization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DA08BB-5AE6-409A-A4B2-4CB61F72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00" y="154806"/>
            <a:ext cx="2981741" cy="20195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EC508C-C688-407B-AC8B-47E99E60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897" y="762000"/>
            <a:ext cx="5496692" cy="23148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F4C32E0-4903-462F-B6CD-545A1C0F8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15" y="3123803"/>
            <a:ext cx="1025985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41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DED4AD-D588-45AD-AEB4-D638C33B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BACC48-7E1A-4702-B901-184CAE6EA20D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Is this the best Estimate?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C056E3-D166-4F65-AF10-F7474005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8" y="1010205"/>
            <a:ext cx="8230749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20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3ABE57F-23F0-445A-B3A1-51087D28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F7A3B52-6038-4486-80E9-1538F3ED12AC}"/>
              </a:ext>
            </a:extLst>
          </p:cNvPr>
          <p:cNvSpPr txBox="1"/>
          <p:nvPr/>
        </p:nvSpPr>
        <p:spPr>
          <a:xfrm>
            <a:off x="2426957" y="2737472"/>
            <a:ext cx="775208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6000" b="0" spc="-105" dirty="0">
                <a:latin typeface="Calibri Light"/>
                <a:cs typeface="Calibri Light"/>
              </a:rPr>
              <a:t>Maximum Likelihood</a:t>
            </a:r>
            <a:endParaRPr sz="6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0010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4CF8C-5CE2-443E-9DC5-62D3B827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D36F3AC-21F0-42DA-8DE7-DBED23B75DD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Maximum Likelihood Estimate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AB2924-38DF-47E2-9082-05E1F08E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51" y="1122144"/>
            <a:ext cx="10602805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4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4CF8C-5CE2-443E-9DC5-62D3B827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D36F3AC-21F0-42DA-8DE7-DBED23B75DD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Maximum Likelihood Estimate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2EE3AA-7355-4A1B-8184-3B47ACE7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1056944"/>
            <a:ext cx="11155332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4CF8C-5CE2-443E-9DC5-62D3B827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D36F3AC-21F0-42DA-8DE7-DBED23B75DD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Maximum Likelihood Estimate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6F71D0-15E9-4C54-9E1A-231513CE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557076"/>
            <a:ext cx="11269648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1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4CF8C-5CE2-443E-9DC5-62D3B827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D36F3AC-21F0-42DA-8DE7-DBED23B75DD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Maximum Likelihood Estimate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E201DE-B5B3-43FB-A98F-C72E4B04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176023"/>
            <a:ext cx="1126012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67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4CF8C-5CE2-443E-9DC5-62D3B827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D36F3AC-21F0-42DA-8DE7-DBED23B75DD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Maximum Likelihood Estimate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CCEF09-9592-4140-AD32-D9F28E4B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852128"/>
            <a:ext cx="1024080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24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09A02F-7B45-4287-BF36-1DC2B32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F1624E-C968-4D54-8B58-00B19C3A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1528497"/>
            <a:ext cx="10107436" cy="380100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D82FED8-8D5E-4874-9123-A3781EE13F6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Back to Linear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35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8B24FF-5DF7-47B4-BD03-57E2C471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0DD822-B531-4D21-9915-A453A5AF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90" y="2380334"/>
            <a:ext cx="6411220" cy="3724795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5F92A5A-8ED7-40D6-886B-5B9D07799D13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b="0" dirty="0">
                <a:solidFill>
                  <a:srgbClr val="196DB4"/>
                </a:solidFill>
                <a:latin typeface="Calibri Light"/>
                <a:cs typeface="Calibri Light"/>
              </a:rPr>
              <a:t>Regression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CD63025-C3A1-4B49-8591-6D1A4F477BDA}"/>
              </a:ext>
            </a:extLst>
          </p:cNvPr>
          <p:cNvSpPr txBox="1"/>
          <p:nvPr/>
        </p:nvSpPr>
        <p:spPr>
          <a:xfrm>
            <a:off x="981513" y="1049165"/>
            <a:ext cx="9093666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spc="-35" dirty="0">
                <a:latin typeface="Calibri Light"/>
                <a:cs typeface="Calibri Light"/>
              </a:rPr>
              <a:t>Supervised learning</a:t>
            </a:r>
          </a:p>
          <a:p>
            <a:pPr marL="5842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-35" dirty="0">
                <a:latin typeface="Calibri Light"/>
                <a:cs typeface="Calibri Light"/>
              </a:rPr>
              <a:t>Find a linear model that explains a target       given inputs </a:t>
            </a:r>
            <a:endParaRPr lang="en-US" sz="3200" dirty="0">
              <a:latin typeface="Calibri Light"/>
              <a:cs typeface="Calibri Ligh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CC87B2C-57B0-4102-9CA0-AA5D36A0B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259" y="1526795"/>
            <a:ext cx="280627" cy="42094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EB3152A-25D1-47B5-BA4A-5ED915D2D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126" y="2109372"/>
            <a:ext cx="362001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25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09A02F-7B45-4287-BF36-1DC2B32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2FED8-8D5E-4874-9123-A3781EE13F6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Back to Linear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1CB53B-99F3-4248-95D5-9F2CE252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98" y="988212"/>
            <a:ext cx="996454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77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09A02F-7B45-4287-BF36-1DC2B32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2FED8-8D5E-4874-9123-A3781EE13F6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Back to Linear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9D4E27-33AF-44D7-9C66-6D661C16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771154"/>
            <a:ext cx="10364646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70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09A02F-7B45-4287-BF36-1DC2B32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2FED8-8D5E-4874-9123-A3781EE13F6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Back to Linear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027FFB-4E85-44AB-B6DD-B48A7128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01" y="1119525"/>
            <a:ext cx="1028843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4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09A02F-7B45-4287-BF36-1DC2B32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2FED8-8D5E-4874-9123-A3781EE13F6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Back to Linear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027FFB-4E85-44AB-B6DD-B48A7128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01" y="1119525"/>
            <a:ext cx="10288436" cy="50108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88986EF-298F-4D05-AA53-0EF42D766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96" y="931038"/>
            <a:ext cx="622069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8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09A02F-7B45-4287-BF36-1DC2B32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2FED8-8D5E-4874-9123-A3781EE13F6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Back to Linear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AABDC2-E0F3-4D69-95F6-075765EA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84" y="820723"/>
            <a:ext cx="10917174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43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09A02F-7B45-4287-BF36-1DC2B32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2FED8-8D5E-4874-9123-A3781EE13F6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Back to Linear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F4D4A8-08E8-422C-B232-B523A16B0F25}"/>
              </a:ext>
            </a:extLst>
          </p:cNvPr>
          <p:cNvGrpSpPr/>
          <p:nvPr/>
        </p:nvGrpSpPr>
        <p:grpSpPr>
          <a:xfrm>
            <a:off x="1747230" y="762000"/>
            <a:ext cx="8697539" cy="5554170"/>
            <a:chOff x="1747230" y="762000"/>
            <a:chExt cx="8697539" cy="555417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BB418AB-E436-47F9-A97C-5A955E67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7230" y="762000"/>
              <a:ext cx="8697539" cy="555417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99C495-2EAF-4A77-9E59-418E12839FB3}"/>
                </a:ext>
              </a:extLst>
            </p:cNvPr>
            <p:cNvSpPr/>
            <p:nvPr/>
          </p:nvSpPr>
          <p:spPr>
            <a:xfrm>
              <a:off x="6912528" y="762000"/>
              <a:ext cx="260059" cy="85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9899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09A02F-7B45-4287-BF36-1DC2B32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2FED8-8D5E-4874-9123-A3781EE13F6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Back to Linear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B32C6F-E6F1-4526-9291-C18884DA1C55}"/>
              </a:ext>
            </a:extLst>
          </p:cNvPr>
          <p:cNvGrpSpPr/>
          <p:nvPr/>
        </p:nvGrpSpPr>
        <p:grpSpPr>
          <a:xfrm>
            <a:off x="527860" y="762000"/>
            <a:ext cx="11136279" cy="5410955"/>
            <a:chOff x="527860" y="762000"/>
            <a:chExt cx="11136279" cy="541095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1F2B21B-ABA9-48AA-A4EA-A442F9C1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860" y="762000"/>
              <a:ext cx="11136279" cy="541095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A0C38CB-EFB8-4A98-8F56-05E2E56A093C}"/>
                </a:ext>
              </a:extLst>
            </p:cNvPr>
            <p:cNvSpPr/>
            <p:nvPr/>
          </p:nvSpPr>
          <p:spPr>
            <a:xfrm>
              <a:off x="7844589" y="762000"/>
              <a:ext cx="567891" cy="75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780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09A02F-7B45-4287-BF36-1DC2B324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2FED8-8D5E-4874-9123-A3781EE13F6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Linear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83611C-8BA3-456E-842E-0752FA73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1601860"/>
            <a:ext cx="1119343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83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76CCBD3-93E5-4F72-9C6E-3C6DAA24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E363EF-3C43-4C27-990E-FDC383734A7A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Regression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vs Classification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AF417C-C3DC-473C-BB36-1A40E3C1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1533260"/>
            <a:ext cx="11098174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364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493B9E-BB27-464E-93CC-1CA6B52B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7076C87-DD4C-4DD8-B278-F3715451B146}"/>
              </a:ext>
            </a:extLst>
          </p:cNvPr>
          <p:cNvSpPr txBox="1"/>
          <p:nvPr/>
        </p:nvSpPr>
        <p:spPr>
          <a:xfrm>
            <a:off x="2426957" y="2737472"/>
            <a:ext cx="775208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6000" b="0" spc="-105" dirty="0">
                <a:latin typeface="Calibri Light"/>
                <a:cs typeface="Calibri Light"/>
              </a:rPr>
              <a:t>Logistic Regression</a:t>
            </a:r>
            <a:endParaRPr sz="6000" dirty="0">
              <a:latin typeface="Calibri Light"/>
              <a:cs typeface="Calibri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E4BA59-E971-48E5-9147-657235BC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00" y="3660802"/>
            <a:ext cx="8830907" cy="25435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48B1178-9889-4617-B549-AB860133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496" y="128176"/>
            <a:ext cx="1943371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1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A334F88-8E33-4902-B0DF-15B7D6DD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CF2B6AE-6E25-4A8A-B80E-60C4E225BABA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b="0" dirty="0">
                <a:solidFill>
                  <a:srgbClr val="196DB4"/>
                </a:solidFill>
                <a:latin typeface="Calibri Light"/>
                <a:cs typeface="Calibri Light"/>
              </a:rPr>
              <a:t>Regression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396B2A-071C-4BAB-9515-5DB0E335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" y="855677"/>
            <a:ext cx="1189838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06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8345095-1047-487E-8185-194C1C97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DAED3B-AFFC-4CB1-B069-C59C30DCDA8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Sigmoid for Binary Predictions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262E6D-9399-42A4-949A-02BFB8AB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909286"/>
            <a:ext cx="1182217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5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7FD222-8C81-4DB3-A68C-8CFB312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81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2D27CE-8F1E-47FF-88D9-59F346D5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909286"/>
            <a:ext cx="11822175" cy="50394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EE3EA6A-9712-4BF8-9EF5-070FF8D00EE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Spoiler Alert : 1-layer Neural Network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174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B32AFF-F737-4F70-9A84-65B5F3E7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AF3026-E84B-4662-A39D-D13AF527109C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2BBDC8-57E4-47F1-8687-27F6BAFD5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812334"/>
            <a:ext cx="10469436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911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BACE4-87E9-43D4-AEC8-B218382B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B6BEAA1-FB05-4B5C-AF1F-25684F834E48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FC489F-048A-413E-B80E-81D108F5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762000"/>
            <a:ext cx="11355385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97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5F2A57-4F81-4B9D-932D-24A14973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84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7B7ABD-44B0-4789-9DD3-54283253C2B9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26759FA-B0EC-4D51-AB5A-E9493A4B4D63}"/>
              </a:ext>
            </a:extLst>
          </p:cNvPr>
          <p:cNvGrpSpPr/>
          <p:nvPr/>
        </p:nvGrpSpPr>
        <p:grpSpPr>
          <a:xfrm>
            <a:off x="418307" y="812334"/>
            <a:ext cx="10496741" cy="4548938"/>
            <a:chOff x="418307" y="812334"/>
            <a:chExt cx="10496741" cy="454893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CBEB3CB-D04B-4A9B-9D6B-9E275276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307" y="812334"/>
              <a:ext cx="10469436" cy="454405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713DF12-BAD3-429C-83C7-0949DF72C24A}"/>
                </a:ext>
              </a:extLst>
            </p:cNvPr>
            <p:cNvSpPr/>
            <p:nvPr/>
          </p:nvSpPr>
          <p:spPr>
            <a:xfrm>
              <a:off x="2184935" y="1520792"/>
              <a:ext cx="8730113" cy="3840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A00E3B6-BA37-41A7-8B3F-F5B783895120}"/>
              </a:ext>
            </a:extLst>
          </p:cNvPr>
          <p:cNvGrpSpPr/>
          <p:nvPr/>
        </p:nvGrpSpPr>
        <p:grpSpPr>
          <a:xfrm>
            <a:off x="1576733" y="1496728"/>
            <a:ext cx="9190083" cy="4805711"/>
            <a:chOff x="1576733" y="1496728"/>
            <a:chExt cx="9190083" cy="4805711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FFCE4F8-62A1-48D2-9F93-3F287F509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090" y="1496728"/>
              <a:ext cx="8821381" cy="4804752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B204D7C-220D-4821-9E8C-45053B2A6350}"/>
                </a:ext>
              </a:extLst>
            </p:cNvPr>
            <p:cNvSpPr/>
            <p:nvPr/>
          </p:nvSpPr>
          <p:spPr>
            <a:xfrm>
              <a:off x="1576733" y="6014906"/>
              <a:ext cx="1216404" cy="286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8D3A63F-148A-4216-ABCD-5A713EB144A7}"/>
                </a:ext>
              </a:extLst>
            </p:cNvPr>
            <p:cNvSpPr/>
            <p:nvPr/>
          </p:nvSpPr>
          <p:spPr>
            <a:xfrm>
              <a:off x="9550412" y="6015865"/>
              <a:ext cx="1216404" cy="286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0877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08FF3F79-6B5D-47B0-9453-C5685A7112D9}"/>
              </a:ext>
            </a:extLst>
          </p:cNvPr>
          <p:cNvGrpSpPr/>
          <p:nvPr/>
        </p:nvGrpSpPr>
        <p:grpSpPr>
          <a:xfrm>
            <a:off x="418307" y="812334"/>
            <a:ext cx="10496741" cy="4548938"/>
            <a:chOff x="418307" y="812334"/>
            <a:chExt cx="10496741" cy="454893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C860CB7-A961-413B-A6C5-CA734A48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307" y="812334"/>
              <a:ext cx="10469436" cy="454405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DC8E4A5-06C4-4B62-97A0-3F979571419A}"/>
                </a:ext>
              </a:extLst>
            </p:cNvPr>
            <p:cNvSpPr/>
            <p:nvPr/>
          </p:nvSpPr>
          <p:spPr>
            <a:xfrm>
              <a:off x="2184935" y="1520792"/>
              <a:ext cx="8730113" cy="3840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B8BA74B-D3C6-4D75-AF62-1BB66A653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85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AA7061-358F-4EA0-92B9-F262A9BE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1446394"/>
            <a:ext cx="10297962" cy="402011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2B25F81-7FE7-456D-BCB5-AFA97DBCABE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Regression: Loss Function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534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E6ED52-9ABF-4E06-9209-C22898CC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52E84D8-2C77-4FF3-A6A4-B7F40C122835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Regression: Loss Function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0F3CDC-B18C-47F5-B08D-E41FC182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8" y="762000"/>
            <a:ext cx="7802064" cy="5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37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A95ED2-420E-4E1C-B5E1-716A8163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87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3E2991-7D51-477D-9CB1-8D4E86F462EC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Regression: Loss Function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9106BA6-3995-4462-9402-669EC849FB03}"/>
              </a:ext>
            </a:extLst>
          </p:cNvPr>
          <p:cNvGrpSpPr/>
          <p:nvPr/>
        </p:nvGrpSpPr>
        <p:grpSpPr>
          <a:xfrm>
            <a:off x="1087655" y="766391"/>
            <a:ext cx="10266145" cy="5325218"/>
            <a:chOff x="1087655" y="766391"/>
            <a:chExt cx="10266145" cy="532521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7AAD6EF-FC42-4697-99B2-EFAF5181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230" y="766391"/>
              <a:ext cx="9783540" cy="532521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8EDB4E-D001-4A8E-94D6-C89A28F07786}"/>
                </a:ext>
              </a:extLst>
            </p:cNvPr>
            <p:cNvSpPr/>
            <p:nvPr/>
          </p:nvSpPr>
          <p:spPr>
            <a:xfrm>
              <a:off x="1087655" y="3429000"/>
              <a:ext cx="10266145" cy="2662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6B2C5A5-3DA6-40D0-9F56-017C584E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4" y="3797178"/>
            <a:ext cx="868801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8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3E26F44-9C3F-454A-AFFD-AB2196A9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44CE21-EA7B-437F-B872-CCA863E13484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Regression: Loss Function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2612EB-B477-4E26-A609-5A015BED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766391"/>
            <a:ext cx="978354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40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2C09D3-1B1E-4F54-BF94-BB080768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89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E68316A-1F22-4EF4-9B1C-C87B528C4D2A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Regression: Loss Function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E3F27F-36D1-4C4D-B682-72C2CE87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57" y="799733"/>
            <a:ext cx="10945753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6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8FF782-2D0A-455B-9914-CCE49C1D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C5BF631-8106-47B9-B68A-374C7D5F75A9}"/>
              </a:ext>
            </a:extLst>
          </p:cNvPr>
          <p:cNvSpPr txBox="1"/>
          <p:nvPr/>
        </p:nvSpPr>
        <p:spPr>
          <a:xfrm>
            <a:off x="3376408" y="0"/>
            <a:ext cx="543918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0" spc="-35" dirty="0">
                <a:solidFill>
                  <a:srgbClr val="196DB4"/>
                </a:solidFill>
                <a:latin typeface="Calibri Light"/>
                <a:cs typeface="Calibri Light"/>
              </a:rPr>
              <a:t>L</a:t>
            </a:r>
            <a:r>
              <a:rPr lang="en-US" sz="6000" b="0" spc="-15" dirty="0">
                <a:solidFill>
                  <a:srgbClr val="196DB4"/>
                </a:solidFill>
                <a:latin typeface="Calibri Light"/>
                <a:cs typeface="Calibri Light"/>
              </a:rPr>
              <a:t>i</a:t>
            </a:r>
            <a:r>
              <a:rPr lang="en-US" sz="6000" b="0" spc="-45" dirty="0">
                <a:solidFill>
                  <a:srgbClr val="196DB4"/>
                </a:solidFill>
                <a:latin typeface="Calibri Light"/>
                <a:cs typeface="Calibri Light"/>
              </a:rPr>
              <a:t>n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e</a:t>
            </a:r>
            <a:r>
              <a:rPr lang="en-US" sz="6000" b="0" spc="-25" dirty="0">
                <a:solidFill>
                  <a:srgbClr val="196DB4"/>
                </a:solidFill>
                <a:latin typeface="Calibri Light"/>
                <a:cs typeface="Calibri Light"/>
              </a:rPr>
              <a:t>ar</a:t>
            </a:r>
            <a:r>
              <a:rPr lang="en-US" sz="6000" b="0" spc="-5" dirty="0">
                <a:solidFill>
                  <a:srgbClr val="196DB4"/>
                </a:solidFill>
                <a:latin typeface="Calibri Light"/>
                <a:cs typeface="Calibri Light"/>
              </a:rPr>
              <a:t> </a:t>
            </a:r>
            <a:r>
              <a:rPr lang="en-US" sz="6000" b="0" dirty="0">
                <a:solidFill>
                  <a:srgbClr val="196DB4"/>
                </a:solidFill>
                <a:latin typeface="Calibri Light"/>
                <a:cs typeface="Calibri Light"/>
              </a:rPr>
              <a:t>Regression</a:t>
            </a:r>
            <a:endParaRPr lang="en-US" sz="6000" dirty="0">
              <a:solidFill>
                <a:srgbClr val="196DB4"/>
              </a:solidFill>
              <a:latin typeface="Calibri Light"/>
              <a:cs typeface="Calibri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BB13D3-3114-4EEA-8E97-8CEF9F8F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1" y="838899"/>
            <a:ext cx="11564964" cy="52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48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EBF252-1A4E-4AE8-9815-A8F036CB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90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F9EAB2-3A6B-4112-92EE-9F253C2D6DFB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Regression: Loss Function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B9AC50-0A46-4511-82E1-9B029C49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89" y="859692"/>
            <a:ext cx="1082191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525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8C7342-F26E-4745-8009-D36D2DF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B1E153-4383-4BB1-AA48-1F93E47F811B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Regression: Optimization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551CE3-4EC8-40CC-8AE3-B902DF96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3" y="762000"/>
            <a:ext cx="11765017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72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7A4A3A-A4D1-4137-9A7E-F2834265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95E563-9C50-4040-ABD5-1DB385063C47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Logistic Regression: Optimization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BDEC1E-802E-4E96-BC1F-513EBD22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5" y="771625"/>
            <a:ext cx="1131727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6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B879412-1D1A-4B96-8110-2CD16536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93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819323-91BE-4525-9360-E979D518C021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Naive Losses : L2 vs L1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D556DB-00E4-445B-BA72-2123F301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799733"/>
            <a:ext cx="11317279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08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D6ED05-49B3-47D2-B316-6B062223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E513049-D0CE-40FD-93C2-8644FBE245EB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Binary Classification : Sigmoid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D909F2-A076-455E-81CA-122AF399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762000"/>
            <a:ext cx="11984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549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498571-AAE0-447D-B439-155CC81D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95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B72D37-F437-4CDF-90B2-B2B5F83C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03" y="788732"/>
            <a:ext cx="12003175" cy="561100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8F0B348-FBFF-4F7C-BB5B-0E4343494852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Multiclass Classification : </a:t>
            </a:r>
            <a:r>
              <a:rPr kumimoji="0" lang="en-US" altLang="zh-TW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67CF06-BD88-482C-8195-340F4FB24849}"/>
              </a:ext>
            </a:extLst>
          </p:cNvPr>
          <p:cNvSpPr/>
          <p:nvPr/>
        </p:nvSpPr>
        <p:spPr>
          <a:xfrm>
            <a:off x="0" y="6314173"/>
            <a:ext cx="12192000" cy="112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9114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77FC64-D26E-4865-9E52-B71629A8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96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AF9E3C-F6BC-4A17-A418-3004920C7DF6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Multiclass Classification : </a:t>
            </a:r>
            <a:r>
              <a:rPr kumimoji="0" lang="en-US" altLang="zh-TW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D988CA-995E-4C1A-A482-77123CF8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9" y="826961"/>
            <a:ext cx="1213495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66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309B13-4A81-4657-8664-C93585DF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97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890FC9-0FCE-4BE9-9687-D6E5A2408A2C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Multiclass Classification : </a:t>
            </a:r>
            <a:r>
              <a:rPr kumimoji="0" lang="en-US" altLang="zh-TW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0DAF7A-242F-4041-A62D-4DD5889C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828312"/>
            <a:ext cx="1154591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15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11A71C-8AD8-433A-9FDE-0DECE3A5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9F033B-BA88-40A4-BB30-D0559550182B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Multiclass Classification : </a:t>
            </a:r>
            <a:r>
              <a:rPr kumimoji="0" lang="en-US" altLang="zh-TW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Softmax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AC45FD-399D-44BD-93C3-91DB6181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49" y="1098461"/>
            <a:ext cx="10774279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780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3FC284C-24FF-4061-853C-8A07A487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99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B8BE83-E4E2-43B1-B9C5-1ED990D3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023602"/>
            <a:ext cx="11422069" cy="481079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46E130D-EB29-4C7F-9CF0-3867609E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" y="4466619"/>
            <a:ext cx="390580" cy="148610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D75CECE-CF1E-4B3C-87BE-C9B24CF3B76D}"/>
              </a:ext>
            </a:extLst>
          </p:cNvPr>
          <p:cNvSpPr txBox="1"/>
          <p:nvPr/>
        </p:nvSpPr>
        <p:spPr>
          <a:xfrm>
            <a:off x="838200" y="152400"/>
            <a:ext cx="1051560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Example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: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266AA4"/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Cross – Entropy Loss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66AA4"/>
              </a:solidFill>
              <a:effectLst/>
              <a:uLnTx/>
              <a:uFillTx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00931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5182</Words>
  <Application>Microsoft Office PowerPoint</Application>
  <PresentationFormat>寬螢幕</PresentationFormat>
  <Paragraphs>1671</Paragraphs>
  <Slides>182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182</vt:i4>
      </vt:variant>
    </vt:vector>
  </HeadingPairs>
  <TitlesOfParts>
    <vt:vector size="190" baseType="lpstr">
      <vt:lpstr>DengXian Light</vt:lpstr>
      <vt:lpstr>Arial</vt:lpstr>
      <vt:lpstr>Calibri</vt:lpstr>
      <vt:lpstr>Calibri Light</vt:lpstr>
      <vt:lpstr>Cambria Math</vt:lpstr>
      <vt:lpstr>Courier New</vt:lpstr>
      <vt:lpstr>Times New Roman</vt:lpstr>
      <vt:lpstr>回顧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「促進中醫多元發展計畫」 分項計畫4：中醫精準健康基石計畫 中醫精準健康—糖尿病再探 </dc:title>
  <dc:creator>User</dc:creator>
  <cp:lastModifiedBy>M103040103</cp:lastModifiedBy>
  <cp:revision>37</cp:revision>
  <dcterms:created xsi:type="dcterms:W3CDTF">2022-03-11T00:10:23Z</dcterms:created>
  <dcterms:modified xsi:type="dcterms:W3CDTF">2022-03-22T10:43:58Z</dcterms:modified>
</cp:coreProperties>
</file>